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60" r:id="rId2"/>
    <p:sldId id="262" r:id="rId3"/>
    <p:sldId id="263" r:id="rId4"/>
    <p:sldId id="279" r:id="rId5"/>
    <p:sldId id="264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E8B3-9B55-49AA-99A0-9FCE417841E7}" type="datetimeFigureOut">
              <a:rPr lang="lv-LV" smtClean="0"/>
              <a:t>2021.03.14.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C628-5B33-45A3-9593-7EAF7E29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3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9DB5-3198-46FD-92E4-386E36C98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7429-31ED-4DAE-A2DC-9F7C2AD3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DFD9-125A-4B67-A74F-E16D6DA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1E64-D77F-465C-B85A-96E71C192FF3}" type="datetime1">
              <a:rPr lang="lv-LV" smtClean="0"/>
              <a:t>2021.03.14.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6B63-966D-447E-B3AE-E8D92AE7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3A20-A3C6-4EAF-9462-3CF8BD28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56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6CB63-F10C-461C-B962-F2163B0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1C6F-E79B-4DBD-A4BD-4BC6B394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6090-748A-4014-985B-C6C50A0B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3980-F1F0-49E9-9075-738455AD5218}" type="datetime1">
              <a:rPr lang="lv-LV" smtClean="0"/>
              <a:t>2021.03.14.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D2BD-C3D5-4C71-9CB8-FDEC8D173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9DD4-96F7-4D66-B022-AE9CBF7F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0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gen.lt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7B2D-D594-4C8F-BBA8-4EDE5B6A9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 </a:t>
            </a:r>
            <a:r>
              <a:rPr lang="en-GB" b="1" dirty="0"/>
              <a:t>Plano rašymas</a:t>
            </a:r>
            <a:r>
              <a:rPr lang="lt-LT" dirty="0"/>
              <a:t/>
            </a:r>
            <a:br>
              <a:rPr lang="lt-LT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DD3-C24C-4A06-8A38-0EE8FCA3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b="1" dirty="0" smtClean="0"/>
              <a:t>Jolita Kšenavičienė</a:t>
            </a:r>
          </a:p>
          <a:p>
            <a:pPr algn="r"/>
            <a:r>
              <a:rPr lang="lv-LV" b="1" dirty="0" smtClean="0"/>
              <a:t>Varis Sants</a:t>
            </a:r>
            <a:endParaRPr lang="lv-LV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7AC44-C812-4ABF-AC34-2EC5D8AD43F2}"/>
              </a:ext>
            </a:extLst>
          </p:cNvPr>
          <p:cNvGrpSpPr/>
          <p:nvPr/>
        </p:nvGrpSpPr>
        <p:grpSpPr>
          <a:xfrm>
            <a:off x="894669" y="5257800"/>
            <a:ext cx="10331411" cy="1429430"/>
            <a:chOff x="894669" y="5257800"/>
            <a:chExt cx="10331411" cy="1429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694DF-6E56-4E4C-A969-7BA14B297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96EC2-367D-40FE-827E-5187C84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044FC9-ACD3-4BA9-8688-13B744F3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BD73E9-EF86-4600-B882-F92C792E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932BEF-522C-474B-99AF-D6B5A892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49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21971"/>
            <a:ext cx="9144000" cy="1236373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Ramučių parapijos pučiamųjų orkestras (1920 m.) 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80" y="1638486"/>
            <a:ext cx="8596892" cy="5110667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034862" y="1740568"/>
            <a:ext cx="8165206" cy="5137376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193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vadinimas 17"/>
          <p:cNvSpPr>
            <a:spLocks noGrp="1"/>
          </p:cNvSpPr>
          <p:nvPr>
            <p:ph type="ctrTitle"/>
          </p:nvPr>
        </p:nvSpPr>
        <p:spPr>
          <a:xfrm>
            <a:off x="1524000" y="721217"/>
            <a:ext cx="9144000" cy="965915"/>
          </a:xfrm>
        </p:spPr>
        <p:txBody>
          <a:bodyPr>
            <a:normAutofit/>
          </a:bodyPr>
          <a:lstStyle/>
          <a:p>
            <a:r>
              <a:rPr lang="lt-LT" b="1" dirty="0" smtClean="0"/>
              <a:t>Kapinės</a:t>
            </a:r>
            <a:endParaRPr lang="lt-LT" b="1" dirty="0"/>
          </a:p>
        </p:txBody>
      </p:sp>
      <p:sp>
        <p:nvSpPr>
          <p:cNvPr id="19" name="Antrinis pavadinimas 18"/>
          <p:cNvSpPr>
            <a:spLocks noGrp="1"/>
          </p:cNvSpPr>
          <p:nvPr>
            <p:ph type="subTitle" idx="1"/>
          </p:nvPr>
        </p:nvSpPr>
        <p:spPr>
          <a:xfrm>
            <a:off x="1524000" y="1687133"/>
            <a:ext cx="9144000" cy="4669218"/>
          </a:xfrm>
        </p:spPr>
        <p:txBody>
          <a:bodyPr>
            <a:normAutofit lnSpcReduction="10000"/>
          </a:bodyPr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Aplankykite </a:t>
            </a:r>
            <a:r>
              <a:rPr lang="lt-LT" dirty="0"/>
              <a:t>savo giminių kapus...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Nufotografuokite </a:t>
            </a:r>
            <a:r>
              <a:rPr lang="lt-LT" dirty="0"/>
              <a:t>arba užrašykite antkapių tekstus</a:t>
            </a:r>
            <a:r>
              <a:rPr lang="lt-LT" dirty="0" smtClean="0"/>
              <a:t>.</a:t>
            </a:r>
            <a:endParaRPr lang="lt-LT" dirty="0"/>
          </a:p>
          <a:p>
            <a:pPr algn="l"/>
            <a:r>
              <a:rPr lang="lt-LT" dirty="0"/>
              <a:t>arba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Internete </a:t>
            </a:r>
            <a:r>
              <a:rPr lang="lt-LT" dirty="0"/>
              <a:t>jau yra nemažai kapinių surašymo projektų (ypač lenkai labai tvarkingai suskaitmenino savo kapines).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Galima </a:t>
            </a:r>
            <a:r>
              <a:rPr lang="lt-LT" dirty="0"/>
              <a:t>savo protėvių pavardes </a:t>
            </a:r>
            <a:r>
              <a:rPr lang="lt-LT" dirty="0" smtClean="0"/>
              <a:t>įvesti paieškoje</a:t>
            </a:r>
            <a:r>
              <a:rPr lang="lt-LT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Lietuvių </a:t>
            </a:r>
            <a:r>
              <a:rPr lang="lt-LT" dirty="0"/>
              <a:t>suskaitmenintos kapinės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</a:t>
            </a:r>
            <a:r>
              <a:rPr lang="lt-LT" dirty="0"/>
              <a:t>://www.atminimoknyga.lt/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https</a:t>
            </a:r>
            <a:r>
              <a:rPr lang="lt-LT" dirty="0"/>
              <a:t>://cemety.lt/public/cemeteries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pPr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447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0685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http://www.atminimoknyga.lt/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936382"/>
            <a:ext cx="9144000" cy="3670479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Kopgalio</a:t>
            </a:r>
            <a:r>
              <a:rPr lang="lt-LT" dirty="0"/>
              <a:t>, 6 </a:t>
            </a:r>
            <a:r>
              <a:rPr lang="lt-LT" dirty="0" smtClean="0"/>
              <a:t>Neringos kapinės</a:t>
            </a:r>
            <a:r>
              <a:rPr lang="lt-LT" dirty="0"/>
              <a:t>, Alytaus, Kauno, Kėdainių, Šiaulių, Ukmergės, Varėnos ir kt. rajonų kapinės</a:t>
            </a:r>
            <a:r>
              <a:rPr lang="lt-LT" dirty="0" smtClean="0"/>
              <a:t>.</a:t>
            </a:r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Endriejavo </a:t>
            </a:r>
            <a:r>
              <a:rPr lang="lt-LT" dirty="0"/>
              <a:t>senosios kapinės </a:t>
            </a:r>
            <a:r>
              <a:rPr lang="lt-LT" dirty="0" smtClean="0"/>
              <a:t>– tai </a:t>
            </a:r>
            <a:r>
              <a:rPr lang="lt-LT" dirty="0"/>
              <a:t>pirmosios Klaipėdos rajone suskaitmenintos kapinės.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b="1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252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60999"/>
            <a:ext cx="9144000" cy="1273107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https://cemety.lt/public/ </a:t>
            </a:r>
            <a:r>
              <a:rPr lang="lt-LT" b="1" dirty="0" err="1"/>
              <a:t>cemeteries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228044"/>
            <a:ext cx="9144000" cy="4237149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Girdžių </a:t>
            </a:r>
            <a:r>
              <a:rPr lang="lt-LT" dirty="0"/>
              <a:t>miestelio kapinės (943 įrašai)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Kelmės </a:t>
            </a:r>
            <a:r>
              <a:rPr lang="lt-LT" dirty="0"/>
              <a:t>miesto civilinės kapinės (11343 įrašai)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Tytuvėnų </a:t>
            </a:r>
            <a:r>
              <a:rPr lang="lt-LT" dirty="0"/>
              <a:t>miesto kapinės (6262 įrašai)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Užvenčio </a:t>
            </a:r>
            <a:r>
              <a:rPr lang="lt-LT" dirty="0"/>
              <a:t>kapinės (3157 įrašai)</a:t>
            </a:r>
          </a:p>
          <a:p>
            <a:pPr algn="l"/>
            <a:r>
              <a:rPr lang="lt-LT" dirty="0"/>
              <a:t>Užsiregistravę skaitmeninimui: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Šilutės </a:t>
            </a:r>
            <a:r>
              <a:rPr lang="lt-LT" dirty="0"/>
              <a:t>miesto naujosios kapinės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Gargždų </a:t>
            </a:r>
            <a:r>
              <a:rPr lang="lt-LT" dirty="0"/>
              <a:t>miesto kapinės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413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4927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Bažnytinės knygos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781837"/>
            <a:ext cx="9144000" cy="3683357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Daug </a:t>
            </a:r>
            <a:r>
              <a:rPr lang="lt-LT" dirty="0"/>
              <a:t>naudingos informacijos gali būti tėvų gimtinėje esančiose bažnytinėse knygose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Pagrindinė </a:t>
            </a:r>
            <a:r>
              <a:rPr lang="lt-LT" dirty="0"/>
              <a:t>genealoginių šaltinių saugykla mūsų šalyje yra </a:t>
            </a:r>
            <a:r>
              <a:rPr lang="lt-LT" b="1" dirty="0"/>
              <a:t>Lietuvos valstybės istorijos archyvas </a:t>
            </a:r>
            <a:r>
              <a:rPr lang="lt-LT" dirty="0"/>
              <a:t>(Mindaugo g. 8, Vilnius).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1249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4623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Genealoginiai šaltiniai bibliotekose bei muziejuose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112135"/>
            <a:ext cx="9144000" cy="4609339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Vilniaus universiteto bibliotekos Rankraščių skyriuje saugomos kai kurių Romos katalikų bažnyčių metrikų knygos ir 230 asmenų fondų,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Lietuvos </a:t>
            </a:r>
            <a:r>
              <a:rPr lang="lt-LT" dirty="0"/>
              <a:t>mokslų akademijos Vrublevskių bibliotekos Rankraščių skyriuje saugomos Vilniaus arkivyskupijos kai kurių bažnyčių metrikų knygos bei Lietuvos dvarų inventoriai,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Lietuvos </a:t>
            </a:r>
            <a:r>
              <a:rPr lang="lt-LT" dirty="0"/>
              <a:t>nacionalinės Martyno Mažvydo bibliotekos Retų knygų ir rankraščių skyriuje saugomos kai kurių Telšių (Žemaičių) vyskupijos bažnyčių metrikų knygos.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686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7800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Paieška internete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021983"/>
            <a:ext cx="9144000" cy="4334367"/>
          </a:xfrm>
        </p:spPr>
        <p:txBody>
          <a:bodyPr/>
          <a:lstStyle/>
          <a:p>
            <a:endParaRPr lang="lt-LT" dirty="0"/>
          </a:p>
          <a:p>
            <a:pPr algn="l"/>
            <a:r>
              <a:rPr lang="lt-LT" dirty="0"/>
              <a:t>http://www.epaveldas.lt/home-virtuali elektroninio paveldo sistema</a:t>
            </a:r>
          </a:p>
          <a:p>
            <a:pPr algn="l"/>
            <a:r>
              <a:rPr lang="lt-LT" dirty="0"/>
              <a:t>VEPS portalas užtikrina prieigą prie tūkstančių meno kūrinių, knygų, laikraščių, rankraščių tekstų, žemėlapių, garso įrašų.</a:t>
            </a:r>
          </a:p>
          <a:p>
            <a:pPr algn="l"/>
            <a:r>
              <a:rPr lang="lt-LT" dirty="0"/>
              <a:t>Tai didžiausia Lietuvoje duomenų bazė, kurioje galima rasti genealoginės informacijos. </a:t>
            </a:r>
          </a:p>
          <a:p>
            <a:pPr algn="l"/>
            <a:r>
              <a:rPr lang="lt-LT" dirty="0"/>
              <a:t>Portalo duomenų bazėje šiuo metu galima rasti 208 Lietuvos Romos katalikų bažnyčių 4575 metrikų knygų, kurios apima laikotarpį nuo 1599 iki 1940 metų, skaitmeninius vaizdus.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648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734097"/>
            <a:ext cx="9144000" cy="1159098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www.epaveldas.lt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893195"/>
            <a:ext cx="9144000" cy="4636393"/>
          </a:xfrm>
        </p:spPr>
        <p:txBody>
          <a:bodyPr/>
          <a:lstStyle/>
          <a:p>
            <a:endParaRPr lang="lt-LT" dirty="0"/>
          </a:p>
          <a:p>
            <a:pPr algn="l"/>
            <a:r>
              <a:rPr lang="lt-LT" dirty="0"/>
              <a:t>metrikų aktų knygos paskelbtos portale </a:t>
            </a:r>
            <a:r>
              <a:rPr lang="lt-LT" i="1" dirty="0"/>
              <a:t>www.epaveldas.lt</a:t>
            </a:r>
            <a:r>
              <a:rPr lang="lt-LT" dirty="0"/>
              <a:t>, sąrašas: http://www.archyvai.lt/lt/skaitmeninimas_1286.html</a:t>
            </a:r>
          </a:p>
          <a:p>
            <a:pPr algn="l"/>
            <a:r>
              <a:rPr lang="lt-LT" dirty="0"/>
              <a:t>Bažnytinių metrikų knygų įrašai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nuo </a:t>
            </a:r>
            <a:r>
              <a:rPr lang="lt-LT" dirty="0"/>
              <a:t>XVII a. iki 1827 m. buvo rašomi lotynų kalba,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smtClean="0"/>
              <a:t>nuo </a:t>
            </a:r>
            <a:r>
              <a:rPr lang="it-IT" dirty="0"/>
              <a:t>1828 iki XIX a. vidurio –lenkų,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smtClean="0"/>
              <a:t>nuo </a:t>
            </a:r>
            <a:r>
              <a:rPr lang="it-IT" dirty="0"/>
              <a:t>XIX a. vidurio iki 1920 m. –rusų,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Pirmojo </a:t>
            </a:r>
            <a:r>
              <a:rPr lang="lt-LT" dirty="0"/>
              <a:t>pasaulio karo metais daugelyje parapijų –vokiečių,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po </a:t>
            </a:r>
            <a:r>
              <a:rPr lang="lt-LT" dirty="0"/>
              <a:t>Pirmojo pasaulinio karo Telšių vyskupijoje –lietuvių, Vilniaus vyskupijoje –lotynų ir lenkų kalbomis.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3732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837126"/>
            <a:ext cx="9144000" cy="1558343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Pagalba internete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751527"/>
            <a:ext cx="9144000" cy="4969948"/>
          </a:xfrm>
        </p:spPr>
        <p:txBody>
          <a:bodyPr>
            <a:normAutofit fontScale="92500" lnSpcReduction="20000"/>
          </a:bodyPr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www.gengen.lt/</a:t>
            </a:r>
            <a:endParaRPr lang="lt-L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genealogų-entuziastų </a:t>
            </a:r>
            <a:r>
              <a:rPr lang="es-ES" dirty="0"/>
              <a:t>informacijos saugykla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Domiuosi genealogija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err="1" smtClean="0"/>
              <a:t>Feisbukesusikūrusi</a:t>
            </a:r>
            <a:r>
              <a:rPr lang="lt-LT" dirty="0" smtClean="0"/>
              <a:t> </a:t>
            </a:r>
            <a:r>
              <a:rPr lang="lt-LT" dirty="0"/>
              <a:t>labai draugiška grupė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https</a:t>
            </a:r>
            <a:r>
              <a:rPr lang="lt-LT" dirty="0"/>
              <a:t>://www.genealogija.lt/-Lietuvosgenealogijos ir heraldikos draugijos (LGHD) Virtualus archyvas nuolat papildomas skaitmeniniais vaizdais. Šiuo metu </a:t>
            </a:r>
            <a:r>
              <a:rPr lang="lt-LT" dirty="0" err="1"/>
              <a:t>jispasiekiamas</a:t>
            </a:r>
            <a:r>
              <a:rPr lang="lt-LT" dirty="0"/>
              <a:t> tik LGHD nariams.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https</a:t>
            </a:r>
            <a:r>
              <a:rPr lang="lt-LT" dirty="0"/>
              <a:t>://www.genealogija.lt/va/index.html-metrikiniųįrašų </a:t>
            </a:r>
            <a:r>
              <a:rPr lang="lt-LT" dirty="0" err="1"/>
              <a:t>sąrašaisu</a:t>
            </a:r>
            <a:r>
              <a:rPr lang="lt-LT" dirty="0"/>
              <a:t> galimybe atsisiųsti.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</a:t>
            </a:r>
            <a:r>
              <a:rPr lang="lt-LT" dirty="0"/>
              <a:t>://www.genealogija.org/-LGHDnarių tyrinėtos pavardės, lotynų-lenkų-lietuvių žodynai, socialinio statuso vertimai, dvarų žinynas...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http</a:t>
            </a:r>
            <a:r>
              <a:rPr lang="fi-FI" dirty="0"/>
              <a:t>://www.versme.lt/sav_m.htm-Lietuvos kariuomenės kūrėjai savanoriai (1918–1923)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8457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528034"/>
            <a:ext cx="9144000" cy="1043189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Paieška užsienio serveriuose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674254"/>
            <a:ext cx="9144000" cy="5024683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Genealoginės </a:t>
            </a:r>
            <a:r>
              <a:rPr lang="lt-LT" dirty="0"/>
              <a:t>informacijos paieškos sistema https://www.familysearch.org/search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Klaipėdos </a:t>
            </a:r>
            <a:r>
              <a:rPr lang="lt-LT" dirty="0"/>
              <a:t>krašto genealoginės medžiagos paieškahttp://ofb.genealogy.net/famlist.php?ofb=memelland&amp;b=A&amp;lang=de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Genealoginės </a:t>
            </a:r>
            <a:r>
              <a:rPr lang="lt-LT" dirty="0"/>
              <a:t>medžiagos paieška http://www.online-ofb.de/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Latvijos </a:t>
            </a:r>
            <a:r>
              <a:rPr lang="lt-LT" dirty="0"/>
              <a:t>metrikų knygos www.lvva-raduraksti.lv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Baltarusijosarchyvaihttp</a:t>
            </a:r>
            <a:r>
              <a:rPr lang="lt-LT" dirty="0"/>
              <a:t>://archives.gov.by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449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682580"/>
            <a:ext cx="9144000" cy="2369713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Pagrindiniai </a:t>
            </a:r>
            <a:r>
              <a:rPr lang="lt-LT" b="1" dirty="0" smtClean="0"/>
              <a:t>žingsniai plano rašymui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717443"/>
            <a:ext cx="9144000" cy="3734872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Kokie </a:t>
            </a:r>
            <a:r>
              <a:rPr lang="lt-LT" dirty="0"/>
              <a:t>pradiniai giminės istorijos paieškos veiksmai,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ką </a:t>
            </a:r>
            <a:r>
              <a:rPr lang="lt-LT" dirty="0"/>
              <a:t>būtina žinoti,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kaip </a:t>
            </a:r>
            <a:r>
              <a:rPr lang="lt-LT" dirty="0"/>
              <a:t>ir kur ieškoti informacijos,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kaip </a:t>
            </a:r>
            <a:r>
              <a:rPr lang="lt-LT" dirty="0"/>
              <a:t>sukurti medį patiems.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4892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476519"/>
            <a:ext cx="9144000" cy="1931830"/>
          </a:xfrm>
        </p:spPr>
        <p:txBody>
          <a:bodyPr>
            <a:normAutofit/>
          </a:bodyPr>
          <a:lstStyle/>
          <a:p>
            <a:r>
              <a:rPr lang="lt-LT" b="1" dirty="0"/>
              <a:t>Tyrinėjimų pradžia</a:t>
            </a:r>
            <a:br>
              <a:rPr lang="lt-LT" b="1" dirty="0"/>
            </a:b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635618"/>
            <a:ext cx="9144000" cy="5085858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pPr algn="l"/>
            <a:r>
              <a:rPr lang="lt-LT" dirty="0"/>
              <a:t> </a:t>
            </a:r>
            <a:r>
              <a:rPr lang="lt-LT" dirty="0" smtClean="0"/>
              <a:t>     </a:t>
            </a:r>
            <a:r>
              <a:rPr lang="lt-LT" dirty="0" smtClean="0"/>
              <a:t> </a:t>
            </a:r>
            <a:r>
              <a:rPr lang="lt-LT" dirty="0"/>
              <a:t>Surašykite savo tikslius duomenis: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pt-BR" dirty="0" smtClean="0"/>
              <a:t>Pilnas </a:t>
            </a:r>
            <a:r>
              <a:rPr lang="pt-BR" dirty="0"/>
              <a:t>vardas pavardė (ir mergautinė)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lt-LT" dirty="0" smtClean="0"/>
              <a:t>Gimimo </a:t>
            </a:r>
            <a:r>
              <a:rPr lang="lt-LT" dirty="0"/>
              <a:t>data, vieta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lt-LT" dirty="0" smtClean="0"/>
              <a:t>Krikšto </a:t>
            </a:r>
            <a:r>
              <a:rPr lang="lt-LT" dirty="0"/>
              <a:t>data, vieta (jei žinote)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lt-LT" dirty="0" smtClean="0"/>
              <a:t>Santuokos </a:t>
            </a:r>
            <a:r>
              <a:rPr lang="lt-LT" dirty="0"/>
              <a:t>data, vieta</a:t>
            </a:r>
          </a:p>
          <a:p>
            <a:pPr algn="l"/>
            <a:endParaRPr lang="lt-LT" dirty="0"/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867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4471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Artimųjų duomenų tyrinėjimo pradžia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219718"/>
            <a:ext cx="9144000" cy="313663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Surašykite </a:t>
            </a:r>
            <a:r>
              <a:rPr lang="lt-LT" dirty="0"/>
              <a:t>savo tėvų vardus ir pavardes (motinos mergautinę pavardę) ir žinomus duomenis (gimimo, santuokos, mirties data ir vieta)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</a:t>
            </a:r>
            <a:r>
              <a:rPr lang="lt-LT" dirty="0"/>
              <a:t>Surašykite duomenis apie savo brolius ir seseris.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Surašykite</a:t>
            </a:r>
            <a:r>
              <a:rPr lang="lt-LT" dirty="0"/>
              <a:t>, ką žinote apie savo senelius.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279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47730"/>
            <a:ext cx="9144000" cy="2717442"/>
          </a:xfrm>
        </p:spPr>
        <p:txBody>
          <a:bodyPr>
            <a:normAutofit/>
          </a:bodyPr>
          <a:lstStyle/>
          <a:p>
            <a:r>
              <a:rPr lang="lt-LT" b="1" dirty="0"/>
              <a:t>Nepamirškite užrašyti...</a:t>
            </a:r>
            <a:br>
              <a:rPr lang="lt-LT" b="1" dirty="0"/>
            </a:b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725769"/>
            <a:ext cx="9144000" cy="4855336"/>
          </a:xfrm>
        </p:spPr>
        <p:txBody>
          <a:bodyPr/>
          <a:lstStyle/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kokiose </a:t>
            </a:r>
            <a:r>
              <a:rPr lang="lt-LT" dirty="0"/>
              <a:t>vietovėse Jūs, Jūsų tėvai gyveno...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įdomių </a:t>
            </a:r>
            <a:r>
              <a:rPr lang="lt-LT" dirty="0"/>
              <a:t>gyvenimo faktų, nutikimų, istorijų</a:t>
            </a:r>
            <a:r>
              <a:rPr lang="lt-LT" dirty="0" smtClean="0"/>
              <a:t>...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4086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468192"/>
            <a:ext cx="9144000" cy="124925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Peržiūrėkime šeimos ir visos giminės dokumentus: </a:t>
            </a:r>
            <a:br>
              <a:rPr lang="pt-BR" b="1" dirty="0"/>
            </a:b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099257"/>
            <a:ext cx="9144000" cy="46222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gimimo</a:t>
            </a:r>
            <a:r>
              <a:rPr lang="lt-LT" dirty="0"/>
              <a:t>, </a:t>
            </a:r>
            <a:endParaRPr lang="lt-L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krikšto,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</a:t>
            </a:r>
            <a:r>
              <a:rPr lang="lt-LT" dirty="0"/>
              <a:t>santuokos</a:t>
            </a:r>
            <a:r>
              <a:rPr lang="lt-LT" dirty="0" smtClean="0"/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</a:t>
            </a:r>
            <a:r>
              <a:rPr lang="lt-LT" dirty="0"/>
              <a:t>mirties liudijimus</a:t>
            </a:r>
            <a:r>
              <a:rPr lang="lt-LT" dirty="0" smtClean="0"/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</a:t>
            </a:r>
            <a:r>
              <a:rPr lang="lt-LT" dirty="0"/>
              <a:t>pasus, </a:t>
            </a:r>
            <a:endParaRPr lang="lt-L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nuosavybės </a:t>
            </a:r>
            <a:r>
              <a:rPr lang="lt-LT" dirty="0"/>
              <a:t>dokumentus, </a:t>
            </a:r>
            <a:endParaRPr lang="lt-L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darbo </a:t>
            </a:r>
            <a:r>
              <a:rPr lang="lt-LT" dirty="0"/>
              <a:t>sutartis/knygeles, </a:t>
            </a:r>
            <a:endParaRPr lang="lt-L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dienoraščius</a:t>
            </a:r>
            <a:r>
              <a:rPr lang="lt-LT" dirty="0"/>
              <a:t>, </a:t>
            </a:r>
            <a:endParaRPr lang="lt-L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nuotraukas</a:t>
            </a:r>
            <a:r>
              <a:rPr lang="lt-LT" dirty="0"/>
              <a:t>. </a:t>
            </a:r>
          </a:p>
          <a:p>
            <a:pPr algn="l"/>
            <a:r>
              <a:rPr lang="lt-LT" dirty="0"/>
              <a:t>Šie dokumentai gali suteikti daug papildomos informacijos.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599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285986"/>
          </a:xfrm>
        </p:spPr>
        <p:txBody>
          <a:bodyPr/>
          <a:lstStyle/>
          <a:p>
            <a:r>
              <a:rPr lang="lt-LT" b="1" dirty="0"/>
              <a:t>Nuotraukos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168203"/>
            <a:ext cx="9144000" cy="3188147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Labai </a:t>
            </a:r>
            <a:r>
              <a:rPr lang="lt-LT" dirty="0"/>
              <a:t>svarbūs Jūsų gyvenimo istorijos faktai</a:t>
            </a:r>
            <a:r>
              <a:rPr lang="lt-LT" dirty="0" smtClean="0"/>
              <a:t>...</a:t>
            </a:r>
          </a:p>
          <a:p>
            <a:pPr algn="l"/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Savo </a:t>
            </a:r>
            <a:r>
              <a:rPr lang="lt-LT" dirty="0"/>
              <a:t>jaunystės ar tėvų albumuose surašykite, kokie žmonės nufotografuoti ir koks tai įvykis, data...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416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ctrTitle"/>
          </p:nvPr>
        </p:nvSpPr>
        <p:spPr>
          <a:xfrm>
            <a:off x="1524000" y="360609"/>
            <a:ext cx="9144000" cy="772732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Po darbų</a:t>
            </a:r>
            <a:endParaRPr lang="lt-LT" b="1" dirty="0"/>
          </a:p>
        </p:txBody>
      </p:sp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>
          <a:xfrm>
            <a:off x="2841987" y="6017207"/>
            <a:ext cx="9753600" cy="3423007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pPr/>
              <a:t>8</a:t>
            </a:fld>
            <a:endParaRPr lang="lv-LV" dirty="0"/>
          </a:p>
        </p:txBody>
      </p:sp>
      <p:pic>
        <p:nvPicPr>
          <p:cNvPr id="1026" name="Picture 2" descr="Senoji fotograf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1133341"/>
            <a:ext cx="8075054" cy="522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34471"/>
            <a:ext cx="9144000" cy="726141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Šeima (1918m.)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453057" y="5258064"/>
            <a:ext cx="12689628" cy="3256323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9</a:t>
            </a:fld>
            <a:endParaRPr lang="lv-LV" dirty="0"/>
          </a:p>
        </p:txBody>
      </p:sp>
      <p:pic>
        <p:nvPicPr>
          <p:cNvPr id="2052" name="Picture 4" descr="Šeimos nuotra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34" y="699247"/>
            <a:ext cx="4693025" cy="60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7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679</Words>
  <Application>Microsoft Office PowerPoint</Application>
  <PresentationFormat>Plačiaekranė</PresentationFormat>
  <Paragraphs>136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Plano rašymas </vt:lpstr>
      <vt:lpstr>Pagrindiniai žingsniai plano rašymui </vt:lpstr>
      <vt:lpstr>Tyrinėjimų pradžia </vt:lpstr>
      <vt:lpstr>Artimųjų duomenų tyrinėjimo pradžia</vt:lpstr>
      <vt:lpstr>Nepamirškite užrašyti... </vt:lpstr>
      <vt:lpstr>Peržiūrėkime šeimos ir visos giminės dokumentus:  </vt:lpstr>
      <vt:lpstr>Nuotraukos</vt:lpstr>
      <vt:lpstr>Po darbų</vt:lpstr>
      <vt:lpstr>Šeima (1918m.)</vt:lpstr>
      <vt:lpstr> Ramučių parapijos pučiamųjų orkestras (1920 m.) </vt:lpstr>
      <vt:lpstr>Kapinės</vt:lpstr>
      <vt:lpstr>http://www.atminimoknyga.lt/ </vt:lpstr>
      <vt:lpstr> https://cemety.lt/public/ cemeteries</vt:lpstr>
      <vt:lpstr> Bažnytinės knygos</vt:lpstr>
      <vt:lpstr> Genealoginiai šaltiniai bibliotekose bei muziejuose</vt:lpstr>
      <vt:lpstr> Paieška internete</vt:lpstr>
      <vt:lpstr> www.epaveldas.lt</vt:lpstr>
      <vt:lpstr>Pagalba internete </vt:lpstr>
      <vt:lpstr> Paieška užsienio serveriuose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presentation</dc:title>
  <dc:creator>Martins</dc:creator>
  <cp:lastModifiedBy>hp</cp:lastModifiedBy>
  <cp:revision>32</cp:revision>
  <dcterms:created xsi:type="dcterms:W3CDTF">2021-02-22T13:06:44Z</dcterms:created>
  <dcterms:modified xsi:type="dcterms:W3CDTF">2021-03-14T15:21:44Z</dcterms:modified>
</cp:coreProperties>
</file>