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8" r:id="rId2"/>
    <p:sldId id="285" r:id="rId3"/>
    <p:sldId id="289" r:id="rId4"/>
    <p:sldId id="291" r:id="rId5"/>
    <p:sldId id="290" r:id="rId6"/>
    <p:sldId id="292" r:id="rId7"/>
    <p:sldId id="293" r:id="rId8"/>
    <p:sldId id="297" r:id="rId9"/>
    <p:sldId id="298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2F"/>
    <a:srgbClr val="6287BE"/>
    <a:srgbClr val="CC0BFF"/>
    <a:srgbClr val="AF7DFF"/>
    <a:srgbClr val="35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9" autoAdjust="0"/>
    <p:restoredTop sz="94371" autoAdjust="0"/>
  </p:normalViewPr>
  <p:slideViewPr>
    <p:cSldViewPr snapToObjects="1">
      <p:cViewPr>
        <p:scale>
          <a:sx n="70" d="100"/>
          <a:sy n="70" d="100"/>
        </p:scale>
        <p:origin x="-586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/>
              <a:t>Europos NVO sektoriaus dalis Europos darbo jėgos, %</a:t>
            </a:r>
            <a:endParaRPr lang="en-US" sz="2800" b="1" dirty="0"/>
          </a:p>
        </c:rich>
      </c:tx>
      <c:layout>
        <c:manualLayout>
          <c:xMode val="edge"/>
          <c:yMode val="edge"/>
          <c:x val="0.19167391904959249"/>
          <c:y val="5.240747347077984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97862273794723"/>
          <c:y val="0.20949887519944241"/>
          <c:w val="0.55195353870239905"/>
          <c:h val="0.7225725797083627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European NGO sector share of the European workforce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30C-42E8-A88B-26628722A8ED}"/>
              </c:ext>
            </c:extLst>
          </c:dPt>
          <c:dPt>
            <c:idx val="1"/>
            <c:invertIfNegative val="0"/>
            <c:bubble3D val="0"/>
            <c:spPr>
              <a:solidFill>
                <a:srgbClr val="6287BE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0C-42E8-A88B-26628722A8ED}"/>
              </c:ext>
            </c:extLst>
          </c:dPt>
          <c:cat>
            <c:strRef>
              <c:f>Sheet1!$A$2:$A$4</c:f>
              <c:strCache>
                <c:ptCount val="3"/>
                <c:pt idx="0">
                  <c:v>28 ES šalys</c:v>
                </c:pt>
                <c:pt idx="1">
                  <c:v>Šiaurinė ir Pietinė Europa</c:v>
                </c:pt>
                <c:pt idx="2">
                  <c:v>Centrinė ir Rytinė Europa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0.15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0C-42E8-A88B-26628722A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484352"/>
        <c:axId val="174686208"/>
        <c:axId val="0"/>
      </c:bar3DChart>
      <c:catAx>
        <c:axId val="18048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86208"/>
        <c:crosses val="autoZero"/>
        <c:auto val="1"/>
        <c:lblAlgn val="ctr"/>
        <c:lblOffset val="100"/>
        <c:noMultiLvlLbl val="0"/>
      </c:catAx>
      <c:valAx>
        <c:axId val="17468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8435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EA5A4-7258-413B-84A3-826321794E5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0CB776C-6845-4E45-A530-7F065545CA4E}">
      <dgm:prSet phldrT="[Text]"/>
      <dgm:spPr/>
      <dgm:t>
        <a:bodyPr/>
        <a:lstStyle/>
        <a:p>
          <a:r>
            <a:rPr lang="lt-LT" dirty="0" smtClean="0"/>
            <a:t>idėjų generavimas</a:t>
          </a:r>
          <a:endParaRPr lang="lv-LV" dirty="0"/>
        </a:p>
      </dgm:t>
    </dgm:pt>
    <dgm:pt modelId="{A4818E20-E61C-48B6-B289-8E4890623A18}" type="parTrans" cxnId="{B532E141-6E08-4224-9047-E72EA3A764BB}">
      <dgm:prSet/>
      <dgm:spPr/>
      <dgm:t>
        <a:bodyPr/>
        <a:lstStyle/>
        <a:p>
          <a:endParaRPr lang="lv-LV"/>
        </a:p>
      </dgm:t>
    </dgm:pt>
    <dgm:pt modelId="{69ACC7F5-C5A9-4857-B199-52A3AA759510}" type="sibTrans" cxnId="{B532E141-6E08-4224-9047-E72EA3A764BB}">
      <dgm:prSet/>
      <dgm:spPr/>
      <dgm:t>
        <a:bodyPr/>
        <a:lstStyle/>
        <a:p>
          <a:endParaRPr lang="lv-LV"/>
        </a:p>
      </dgm:t>
    </dgm:pt>
    <dgm:pt modelId="{54DDA71C-9925-4047-B05E-F9FFBE39BB6E}">
      <dgm:prSet phldrT="[Text]"/>
      <dgm:spPr/>
      <dgm:t>
        <a:bodyPr/>
        <a:lstStyle/>
        <a:p>
          <a:endParaRPr lang="en-US" dirty="0"/>
        </a:p>
      </dgm:t>
    </dgm:pt>
    <dgm:pt modelId="{48ED59A7-DE52-4140-8A4F-39F93512C24D}" type="parTrans" cxnId="{B9BD59C9-9DD1-4F7E-BD07-230D382DDBFA}">
      <dgm:prSet/>
      <dgm:spPr/>
      <dgm:t>
        <a:bodyPr/>
        <a:lstStyle/>
        <a:p>
          <a:endParaRPr lang="lv-LV"/>
        </a:p>
      </dgm:t>
    </dgm:pt>
    <dgm:pt modelId="{9CF3EB8B-278E-4124-9E39-32E65221585A}" type="sibTrans" cxnId="{B9BD59C9-9DD1-4F7E-BD07-230D382DDBFA}">
      <dgm:prSet/>
      <dgm:spPr/>
      <dgm:t>
        <a:bodyPr/>
        <a:lstStyle/>
        <a:p>
          <a:endParaRPr lang="lv-LV"/>
        </a:p>
      </dgm:t>
    </dgm:pt>
    <dgm:pt modelId="{ACB8DA49-1A94-44B2-8CE6-F7852C840E77}">
      <dgm:prSet/>
      <dgm:spPr/>
      <dgm:t>
        <a:bodyPr/>
        <a:lstStyle/>
        <a:p>
          <a:r>
            <a:rPr lang="lt-LT" dirty="0" smtClean="0"/>
            <a:t>teikia socialines paslaugas</a:t>
          </a:r>
          <a:endParaRPr lang="en-US" dirty="0"/>
        </a:p>
      </dgm:t>
    </dgm:pt>
    <dgm:pt modelId="{1030FDF8-D2C2-4302-8C8A-5E3212ECF631}" type="parTrans" cxnId="{112AA573-3405-4656-9A2D-2AC563912B64}">
      <dgm:prSet/>
      <dgm:spPr/>
      <dgm:t>
        <a:bodyPr/>
        <a:lstStyle/>
        <a:p>
          <a:endParaRPr lang="en-US"/>
        </a:p>
      </dgm:t>
    </dgm:pt>
    <dgm:pt modelId="{EC4CF7A5-CE1F-4450-9EDF-340B2B4188BD}" type="sibTrans" cxnId="{112AA573-3405-4656-9A2D-2AC563912B64}">
      <dgm:prSet/>
      <dgm:spPr/>
      <dgm:t>
        <a:bodyPr/>
        <a:lstStyle/>
        <a:p>
          <a:endParaRPr lang="en-US"/>
        </a:p>
      </dgm:t>
    </dgm:pt>
    <dgm:pt modelId="{EB7AFE94-B38F-4786-878E-8AF0F95BB6F7}">
      <dgm:prSet/>
      <dgm:spPr/>
      <dgm:t>
        <a:bodyPr/>
        <a:lstStyle/>
        <a:p>
          <a:r>
            <a:rPr lang="lt-LT" dirty="0" smtClean="0"/>
            <a:t>skatina savanorystę</a:t>
          </a:r>
          <a:endParaRPr lang="en-US" dirty="0"/>
        </a:p>
      </dgm:t>
    </dgm:pt>
    <dgm:pt modelId="{6B4273D8-415F-429F-BEE9-CF59D95AC1E3}" type="parTrans" cxnId="{915025B5-E7C8-492B-AC4A-7608C1C83EF6}">
      <dgm:prSet/>
      <dgm:spPr/>
      <dgm:t>
        <a:bodyPr/>
        <a:lstStyle/>
        <a:p>
          <a:endParaRPr lang="en-US"/>
        </a:p>
      </dgm:t>
    </dgm:pt>
    <dgm:pt modelId="{12D1C4E4-40A9-4F8E-A952-CCDFF819FED9}" type="sibTrans" cxnId="{915025B5-E7C8-492B-AC4A-7608C1C83EF6}">
      <dgm:prSet/>
      <dgm:spPr/>
      <dgm:t>
        <a:bodyPr/>
        <a:lstStyle/>
        <a:p>
          <a:endParaRPr lang="en-US"/>
        </a:p>
      </dgm:t>
    </dgm:pt>
    <dgm:pt modelId="{B445BE30-291D-4D2E-8264-81B60E2E5F2B}">
      <dgm:prSet/>
      <dgm:spPr/>
      <dgm:t>
        <a:bodyPr/>
        <a:lstStyle/>
        <a:p>
          <a:r>
            <a:rPr lang="lt-LT" dirty="0" smtClean="0"/>
            <a:t>kuria darbo vietas</a:t>
          </a:r>
          <a:endParaRPr lang="en-US" dirty="0"/>
        </a:p>
      </dgm:t>
    </dgm:pt>
    <dgm:pt modelId="{F876B26B-9E04-4F39-B4E6-B93EE8083E60}" type="parTrans" cxnId="{8798E3F5-6FBD-432D-8877-4464A8B7F16E}">
      <dgm:prSet/>
      <dgm:spPr/>
      <dgm:t>
        <a:bodyPr/>
        <a:lstStyle/>
        <a:p>
          <a:endParaRPr lang="en-US"/>
        </a:p>
      </dgm:t>
    </dgm:pt>
    <dgm:pt modelId="{2AB3EE4A-5CC1-4211-BE10-74B533640FE8}" type="sibTrans" cxnId="{8798E3F5-6FBD-432D-8877-4464A8B7F16E}">
      <dgm:prSet/>
      <dgm:spPr/>
      <dgm:t>
        <a:bodyPr/>
        <a:lstStyle/>
        <a:p>
          <a:endParaRPr lang="en-US"/>
        </a:p>
      </dgm:t>
    </dgm:pt>
    <dgm:pt modelId="{28CD4E33-843E-4F27-A319-7B72C87B247F}">
      <dgm:prSet/>
      <dgm:spPr/>
      <dgm:t>
        <a:bodyPr/>
        <a:lstStyle/>
        <a:p>
          <a:r>
            <a:rPr lang="lt-LT" dirty="0" smtClean="0"/>
            <a:t>prieiga </a:t>
          </a:r>
          <a:r>
            <a:rPr lang="lt-LT" dirty="0"/>
            <a:t>prie lėšų</a:t>
          </a:r>
          <a:endParaRPr lang="en-US" dirty="0"/>
        </a:p>
      </dgm:t>
    </dgm:pt>
    <dgm:pt modelId="{D811F70D-95BE-49AD-B4BE-1718A477B4A0}" type="parTrans" cxnId="{314F6BC0-3BCD-4803-B62B-F218D48A0E82}">
      <dgm:prSet/>
      <dgm:spPr/>
      <dgm:t>
        <a:bodyPr/>
        <a:lstStyle/>
        <a:p>
          <a:endParaRPr lang="en-US"/>
        </a:p>
      </dgm:t>
    </dgm:pt>
    <dgm:pt modelId="{6C8C3DAF-966A-414D-9C18-8EE15DBA6977}" type="sibTrans" cxnId="{314F6BC0-3BCD-4803-B62B-F218D48A0E82}">
      <dgm:prSet/>
      <dgm:spPr/>
      <dgm:t>
        <a:bodyPr/>
        <a:lstStyle/>
        <a:p>
          <a:endParaRPr lang="en-US"/>
        </a:p>
      </dgm:t>
    </dgm:pt>
    <dgm:pt modelId="{B188C056-37CD-4DED-96AC-E9E96FB6D3F3}">
      <dgm:prSet/>
      <dgm:spPr/>
      <dgm:t>
        <a:bodyPr/>
        <a:lstStyle/>
        <a:p>
          <a:r>
            <a:rPr lang="lt-LT" dirty="0"/>
            <a:t>gali prisidėti prie </a:t>
          </a:r>
          <a:r>
            <a:rPr lang="lt-LT" dirty="0" smtClean="0"/>
            <a:t>ekonominių pokyčių</a:t>
          </a:r>
          <a:endParaRPr lang="en-US" dirty="0"/>
        </a:p>
      </dgm:t>
    </dgm:pt>
    <dgm:pt modelId="{F8D47901-0317-4783-AE04-B48CBBB4335E}" type="parTrans" cxnId="{42497645-2C63-4CC6-B499-B4655AAC5EDA}">
      <dgm:prSet/>
      <dgm:spPr/>
      <dgm:t>
        <a:bodyPr/>
        <a:lstStyle/>
        <a:p>
          <a:endParaRPr lang="en-US"/>
        </a:p>
      </dgm:t>
    </dgm:pt>
    <dgm:pt modelId="{0C858835-21FF-4204-8496-DDC1B6EEFFED}" type="sibTrans" cxnId="{42497645-2C63-4CC6-B499-B4655AAC5EDA}">
      <dgm:prSet/>
      <dgm:spPr/>
      <dgm:t>
        <a:bodyPr/>
        <a:lstStyle/>
        <a:p>
          <a:endParaRPr lang="en-US"/>
        </a:p>
      </dgm:t>
    </dgm:pt>
    <dgm:pt modelId="{4C95C8DE-22EC-4C3E-9674-664EBD9508E5}">
      <dgm:prSet/>
      <dgm:spPr/>
      <dgm:t>
        <a:bodyPr/>
        <a:lstStyle/>
        <a:p>
          <a:r>
            <a:rPr lang="lt-LT" dirty="0" smtClean="0"/>
            <a:t>mažina </a:t>
          </a:r>
          <a:r>
            <a:rPr lang="en-US" dirty="0" err="1" smtClean="0"/>
            <a:t>korupcij</a:t>
          </a:r>
          <a:r>
            <a:rPr lang="lt-LT" dirty="0" smtClean="0"/>
            <a:t>ą</a:t>
          </a:r>
          <a:endParaRPr lang="en-US" dirty="0"/>
        </a:p>
      </dgm:t>
    </dgm:pt>
    <dgm:pt modelId="{6BB3455F-52E3-4690-B263-4EE7C2FD2DF3}" type="parTrans" cxnId="{3F95734C-A157-4F62-AD45-11A700F713B6}">
      <dgm:prSet/>
      <dgm:spPr/>
      <dgm:t>
        <a:bodyPr/>
        <a:lstStyle/>
        <a:p>
          <a:endParaRPr lang="en-US"/>
        </a:p>
      </dgm:t>
    </dgm:pt>
    <dgm:pt modelId="{74B7F722-52A0-41DC-8553-2C8F7F98677E}" type="sibTrans" cxnId="{3F95734C-A157-4F62-AD45-11A700F713B6}">
      <dgm:prSet/>
      <dgm:spPr/>
      <dgm:t>
        <a:bodyPr/>
        <a:lstStyle/>
        <a:p>
          <a:endParaRPr lang="en-US"/>
        </a:p>
      </dgm:t>
    </dgm:pt>
    <dgm:pt modelId="{982A2FD7-A48E-448B-87F1-C43388437F98}" type="pres">
      <dgm:prSet presAssocID="{2C7EA5A4-7258-413B-84A3-826321794E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A821529-2095-43F1-A49A-7FD3388A369E}" type="pres">
      <dgm:prSet presAssocID="{2C7EA5A4-7258-413B-84A3-826321794E5C}" presName="Name1" presStyleCnt="0"/>
      <dgm:spPr/>
    </dgm:pt>
    <dgm:pt modelId="{E2405228-0B27-46D4-842E-FFFE3C5AD24E}" type="pres">
      <dgm:prSet presAssocID="{2C7EA5A4-7258-413B-84A3-826321794E5C}" presName="cycle" presStyleCnt="0"/>
      <dgm:spPr/>
    </dgm:pt>
    <dgm:pt modelId="{5A16804C-C4B6-4E72-9485-A86DE853EBF3}" type="pres">
      <dgm:prSet presAssocID="{2C7EA5A4-7258-413B-84A3-826321794E5C}" presName="srcNode" presStyleLbl="node1" presStyleIdx="0" presStyleCnt="7"/>
      <dgm:spPr/>
    </dgm:pt>
    <dgm:pt modelId="{716870D1-F5CB-4EC1-A118-7E7AEA92FE58}" type="pres">
      <dgm:prSet presAssocID="{2C7EA5A4-7258-413B-84A3-826321794E5C}" presName="conn" presStyleLbl="parChTrans1D2" presStyleIdx="0" presStyleCnt="1"/>
      <dgm:spPr/>
      <dgm:t>
        <a:bodyPr/>
        <a:lstStyle/>
        <a:p>
          <a:endParaRPr lang="en-US"/>
        </a:p>
      </dgm:t>
    </dgm:pt>
    <dgm:pt modelId="{7AE6D0B5-17DC-4658-9970-AF0F5063616A}" type="pres">
      <dgm:prSet presAssocID="{2C7EA5A4-7258-413B-84A3-826321794E5C}" presName="extraNode" presStyleLbl="node1" presStyleIdx="0" presStyleCnt="7"/>
      <dgm:spPr/>
    </dgm:pt>
    <dgm:pt modelId="{7126E527-969B-4805-B135-C1E1E57ED3AC}" type="pres">
      <dgm:prSet presAssocID="{2C7EA5A4-7258-413B-84A3-826321794E5C}" presName="dstNode" presStyleLbl="node1" presStyleIdx="0" presStyleCnt="7"/>
      <dgm:spPr/>
    </dgm:pt>
    <dgm:pt modelId="{33ED8AB5-1D8F-4E47-BDCA-D2E6A788D112}" type="pres">
      <dgm:prSet presAssocID="{F0CB776C-6845-4E45-A530-7F065545CA4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F7C9C-0406-40FA-AC6A-A9C82547EDF5}" type="pres">
      <dgm:prSet presAssocID="{F0CB776C-6845-4E45-A530-7F065545CA4E}" presName="accent_1" presStyleCnt="0"/>
      <dgm:spPr/>
    </dgm:pt>
    <dgm:pt modelId="{E4D8C197-9986-4991-90FF-D9CF9C6F8739}" type="pres">
      <dgm:prSet presAssocID="{F0CB776C-6845-4E45-A530-7F065545CA4E}" presName="accentRepeatNode" presStyleLbl="solidFgAcc1" presStyleIdx="0" presStyleCnt="7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A2384A2E-C76B-47E4-A8D7-798742A526EC}" type="pres">
      <dgm:prSet presAssocID="{ACB8DA49-1A94-44B2-8CE6-F7852C840E7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0ADD6-EA64-487D-8296-C6ED21DE9512}" type="pres">
      <dgm:prSet presAssocID="{ACB8DA49-1A94-44B2-8CE6-F7852C840E77}" presName="accent_2" presStyleCnt="0"/>
      <dgm:spPr/>
    </dgm:pt>
    <dgm:pt modelId="{49C4317A-BD6F-4A1B-B205-3F57456A43CB}" type="pres">
      <dgm:prSet presAssocID="{ACB8DA49-1A94-44B2-8CE6-F7852C840E77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38E7C8-437B-4F04-B4D0-17F94FECD0E4}" type="pres">
      <dgm:prSet presAssocID="{EB7AFE94-B38F-4786-878E-8AF0F95BB6F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8680A-5140-4178-A18E-A5AEF7D22BDF}" type="pres">
      <dgm:prSet presAssocID="{EB7AFE94-B38F-4786-878E-8AF0F95BB6F7}" presName="accent_3" presStyleCnt="0"/>
      <dgm:spPr/>
    </dgm:pt>
    <dgm:pt modelId="{404A4367-3F21-4277-9C6E-590C87B343DA}" type="pres">
      <dgm:prSet presAssocID="{EB7AFE94-B38F-4786-878E-8AF0F95BB6F7}" presName="accentRepeatNode" presStyleLbl="solidFgAcc1" presStyleIdx="2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F4AD76-2C24-48F7-8A5F-A1F17C1EB4BE}" type="pres">
      <dgm:prSet presAssocID="{B445BE30-291D-4D2E-8264-81B60E2E5F2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EACDA-C9F3-4D8C-8800-11F63144A14C}" type="pres">
      <dgm:prSet presAssocID="{B445BE30-291D-4D2E-8264-81B60E2E5F2B}" presName="accent_4" presStyleCnt="0"/>
      <dgm:spPr/>
    </dgm:pt>
    <dgm:pt modelId="{5876AE92-F712-4044-9074-E1946C350771}" type="pres">
      <dgm:prSet presAssocID="{B445BE30-291D-4D2E-8264-81B60E2E5F2B}" presName="accentRepeatNode" presStyleLbl="solidFgAcc1" presStyleIdx="3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67154C-740D-46D1-9449-282895556F7C}" type="pres">
      <dgm:prSet presAssocID="{28CD4E33-843E-4F27-A319-7B72C87B247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E1ADF-A7E3-4A21-A634-F8D1B02418B3}" type="pres">
      <dgm:prSet presAssocID="{28CD4E33-843E-4F27-A319-7B72C87B247F}" presName="accent_5" presStyleCnt="0"/>
      <dgm:spPr/>
    </dgm:pt>
    <dgm:pt modelId="{00D75183-D524-4131-88F6-39D0C6D52144}" type="pres">
      <dgm:prSet presAssocID="{28CD4E33-843E-4F27-A319-7B72C87B247F}" presName="accentRepeatNode" presStyleLbl="solidFgAcc1" presStyleIdx="4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16B2EF-C9AB-4A14-8E3E-AD82AA9F768E}" type="pres">
      <dgm:prSet presAssocID="{B188C056-37CD-4DED-96AC-E9E96FB6D3F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EC6-1821-44EF-B37B-2A45FF6AF18F}" type="pres">
      <dgm:prSet presAssocID="{B188C056-37CD-4DED-96AC-E9E96FB6D3F3}" presName="accent_6" presStyleCnt="0"/>
      <dgm:spPr/>
    </dgm:pt>
    <dgm:pt modelId="{E9D9AAF2-AF79-4045-B347-7B68850A77C4}" type="pres">
      <dgm:prSet presAssocID="{B188C056-37CD-4DED-96AC-E9E96FB6D3F3}" presName="accentRepeatNode" presStyleLbl="solidFgAcc1" presStyleIdx="5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BD4EC3-4CC0-4A30-A664-7153AB48CE2A}" type="pres">
      <dgm:prSet presAssocID="{4C95C8DE-22EC-4C3E-9674-664EBD9508E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28280-2512-40CB-B88D-7F1E900B4C84}" type="pres">
      <dgm:prSet presAssocID="{4C95C8DE-22EC-4C3E-9674-664EBD9508E5}" presName="accent_7" presStyleCnt="0"/>
      <dgm:spPr/>
    </dgm:pt>
    <dgm:pt modelId="{25463679-213F-4C84-A579-4634EC9A20C1}" type="pres">
      <dgm:prSet presAssocID="{4C95C8DE-22EC-4C3E-9674-664EBD9508E5}" presName="accentRepeatNode" presStyleLbl="solidFgAcc1" presStyleIdx="6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AC5BF0E-A359-4FD8-A6CE-2DCCBEBFCD0B}" type="presOf" srcId="{69ACC7F5-C5A9-4857-B199-52A3AA759510}" destId="{716870D1-F5CB-4EC1-A118-7E7AEA92FE58}" srcOrd="0" destOrd="0" presId="urn:microsoft.com/office/officeart/2008/layout/VerticalCurvedList"/>
    <dgm:cxn modelId="{E81FDE34-CD3E-4B00-A333-1D9A2066FCBF}" type="presOf" srcId="{B445BE30-291D-4D2E-8264-81B60E2E5F2B}" destId="{41F4AD76-2C24-48F7-8A5F-A1F17C1EB4BE}" srcOrd="0" destOrd="0" presId="urn:microsoft.com/office/officeart/2008/layout/VerticalCurvedList"/>
    <dgm:cxn modelId="{B532E141-6E08-4224-9047-E72EA3A764BB}" srcId="{2C7EA5A4-7258-413B-84A3-826321794E5C}" destId="{F0CB776C-6845-4E45-A530-7F065545CA4E}" srcOrd="0" destOrd="0" parTransId="{A4818E20-E61C-48B6-B289-8E4890623A18}" sibTransId="{69ACC7F5-C5A9-4857-B199-52A3AA759510}"/>
    <dgm:cxn modelId="{C73B0F49-798D-4F9C-A115-0C8D1CDE2B01}" type="presOf" srcId="{ACB8DA49-1A94-44B2-8CE6-F7852C840E77}" destId="{A2384A2E-C76B-47E4-A8D7-798742A526EC}" srcOrd="0" destOrd="0" presId="urn:microsoft.com/office/officeart/2008/layout/VerticalCurvedList"/>
    <dgm:cxn modelId="{112AA573-3405-4656-9A2D-2AC563912B64}" srcId="{2C7EA5A4-7258-413B-84A3-826321794E5C}" destId="{ACB8DA49-1A94-44B2-8CE6-F7852C840E77}" srcOrd="1" destOrd="0" parTransId="{1030FDF8-D2C2-4302-8C8A-5E3212ECF631}" sibTransId="{EC4CF7A5-CE1F-4450-9EDF-340B2B4188BD}"/>
    <dgm:cxn modelId="{42497645-2C63-4CC6-B499-B4655AAC5EDA}" srcId="{2C7EA5A4-7258-413B-84A3-826321794E5C}" destId="{B188C056-37CD-4DED-96AC-E9E96FB6D3F3}" srcOrd="5" destOrd="0" parTransId="{F8D47901-0317-4783-AE04-B48CBBB4335E}" sibTransId="{0C858835-21FF-4204-8496-DDC1B6EEFFED}"/>
    <dgm:cxn modelId="{3F95734C-A157-4F62-AD45-11A700F713B6}" srcId="{2C7EA5A4-7258-413B-84A3-826321794E5C}" destId="{4C95C8DE-22EC-4C3E-9674-664EBD9508E5}" srcOrd="6" destOrd="0" parTransId="{6BB3455F-52E3-4690-B263-4EE7C2FD2DF3}" sibTransId="{74B7F722-52A0-41DC-8553-2C8F7F98677E}"/>
    <dgm:cxn modelId="{D46A2449-C0FD-4291-83CF-69314D6425B0}" type="presOf" srcId="{F0CB776C-6845-4E45-A530-7F065545CA4E}" destId="{33ED8AB5-1D8F-4E47-BDCA-D2E6A788D112}" srcOrd="0" destOrd="0" presId="urn:microsoft.com/office/officeart/2008/layout/VerticalCurvedList"/>
    <dgm:cxn modelId="{8798E3F5-6FBD-432D-8877-4464A8B7F16E}" srcId="{2C7EA5A4-7258-413B-84A3-826321794E5C}" destId="{B445BE30-291D-4D2E-8264-81B60E2E5F2B}" srcOrd="3" destOrd="0" parTransId="{F876B26B-9E04-4F39-B4E6-B93EE8083E60}" sibTransId="{2AB3EE4A-5CC1-4211-BE10-74B533640FE8}"/>
    <dgm:cxn modelId="{28BA47DC-A48F-48D8-92E4-D8918F9DE016}" type="presOf" srcId="{4C95C8DE-22EC-4C3E-9674-664EBD9508E5}" destId="{6EBD4EC3-4CC0-4A30-A664-7153AB48CE2A}" srcOrd="0" destOrd="0" presId="urn:microsoft.com/office/officeart/2008/layout/VerticalCurvedList"/>
    <dgm:cxn modelId="{915025B5-E7C8-492B-AC4A-7608C1C83EF6}" srcId="{2C7EA5A4-7258-413B-84A3-826321794E5C}" destId="{EB7AFE94-B38F-4786-878E-8AF0F95BB6F7}" srcOrd="2" destOrd="0" parTransId="{6B4273D8-415F-429F-BEE9-CF59D95AC1E3}" sibTransId="{12D1C4E4-40A9-4F8E-A952-CCDFF819FED9}"/>
    <dgm:cxn modelId="{B9BD59C9-9DD1-4F7E-BD07-230D382DDBFA}" srcId="{2C7EA5A4-7258-413B-84A3-826321794E5C}" destId="{54DDA71C-9925-4047-B05E-F9FFBE39BB6E}" srcOrd="7" destOrd="0" parTransId="{48ED59A7-DE52-4140-8A4F-39F93512C24D}" sibTransId="{9CF3EB8B-278E-4124-9E39-32E65221585A}"/>
    <dgm:cxn modelId="{719FA8DB-C7E7-4E43-9DF4-8879B74CBA28}" type="presOf" srcId="{B188C056-37CD-4DED-96AC-E9E96FB6D3F3}" destId="{6E16B2EF-C9AB-4A14-8E3E-AD82AA9F768E}" srcOrd="0" destOrd="0" presId="urn:microsoft.com/office/officeart/2008/layout/VerticalCurvedList"/>
    <dgm:cxn modelId="{6B6C3B52-FE22-485D-BF72-3AC0605A0349}" type="presOf" srcId="{EB7AFE94-B38F-4786-878E-8AF0F95BB6F7}" destId="{BA38E7C8-437B-4F04-B4D0-17F94FECD0E4}" srcOrd="0" destOrd="0" presId="urn:microsoft.com/office/officeart/2008/layout/VerticalCurvedList"/>
    <dgm:cxn modelId="{153BAB2F-3A36-45AD-B9EE-7CB69CBB73F9}" type="presOf" srcId="{28CD4E33-843E-4F27-A319-7B72C87B247F}" destId="{9667154C-740D-46D1-9449-282895556F7C}" srcOrd="0" destOrd="0" presId="urn:microsoft.com/office/officeart/2008/layout/VerticalCurvedList"/>
    <dgm:cxn modelId="{314F6BC0-3BCD-4803-B62B-F218D48A0E82}" srcId="{2C7EA5A4-7258-413B-84A3-826321794E5C}" destId="{28CD4E33-843E-4F27-A319-7B72C87B247F}" srcOrd="4" destOrd="0" parTransId="{D811F70D-95BE-49AD-B4BE-1718A477B4A0}" sibTransId="{6C8C3DAF-966A-414D-9C18-8EE15DBA6977}"/>
    <dgm:cxn modelId="{2012CF30-16C2-429C-8BC8-4E3012CA226F}" type="presOf" srcId="{2C7EA5A4-7258-413B-84A3-826321794E5C}" destId="{982A2FD7-A48E-448B-87F1-C43388437F98}" srcOrd="0" destOrd="0" presId="urn:microsoft.com/office/officeart/2008/layout/VerticalCurvedList"/>
    <dgm:cxn modelId="{20108F39-A436-4877-B498-76B2EDE145EF}" type="presParOf" srcId="{982A2FD7-A48E-448B-87F1-C43388437F98}" destId="{9A821529-2095-43F1-A49A-7FD3388A369E}" srcOrd="0" destOrd="0" presId="urn:microsoft.com/office/officeart/2008/layout/VerticalCurvedList"/>
    <dgm:cxn modelId="{416B7B9B-B7E4-41A9-9AA6-66C2536AFD13}" type="presParOf" srcId="{9A821529-2095-43F1-A49A-7FD3388A369E}" destId="{E2405228-0B27-46D4-842E-FFFE3C5AD24E}" srcOrd="0" destOrd="0" presId="urn:microsoft.com/office/officeart/2008/layout/VerticalCurvedList"/>
    <dgm:cxn modelId="{F5F16341-546A-4B7B-9E2F-BC9671E36223}" type="presParOf" srcId="{E2405228-0B27-46D4-842E-FFFE3C5AD24E}" destId="{5A16804C-C4B6-4E72-9485-A86DE853EBF3}" srcOrd="0" destOrd="0" presId="urn:microsoft.com/office/officeart/2008/layout/VerticalCurvedList"/>
    <dgm:cxn modelId="{F6839F66-63E6-40D7-A9B3-3604B8329702}" type="presParOf" srcId="{E2405228-0B27-46D4-842E-FFFE3C5AD24E}" destId="{716870D1-F5CB-4EC1-A118-7E7AEA92FE58}" srcOrd="1" destOrd="0" presId="urn:microsoft.com/office/officeart/2008/layout/VerticalCurvedList"/>
    <dgm:cxn modelId="{BE2B6A8E-7029-4663-A687-E002827D2623}" type="presParOf" srcId="{E2405228-0B27-46D4-842E-FFFE3C5AD24E}" destId="{7AE6D0B5-17DC-4658-9970-AF0F5063616A}" srcOrd="2" destOrd="0" presId="urn:microsoft.com/office/officeart/2008/layout/VerticalCurvedList"/>
    <dgm:cxn modelId="{F5C09D76-53B5-447D-9FA8-8F3C83F38480}" type="presParOf" srcId="{E2405228-0B27-46D4-842E-FFFE3C5AD24E}" destId="{7126E527-969B-4805-B135-C1E1E57ED3AC}" srcOrd="3" destOrd="0" presId="urn:microsoft.com/office/officeart/2008/layout/VerticalCurvedList"/>
    <dgm:cxn modelId="{FAEC4B2F-06FF-4C6D-AB98-2B8FD978ADB1}" type="presParOf" srcId="{9A821529-2095-43F1-A49A-7FD3388A369E}" destId="{33ED8AB5-1D8F-4E47-BDCA-D2E6A788D112}" srcOrd="1" destOrd="0" presId="urn:microsoft.com/office/officeart/2008/layout/VerticalCurvedList"/>
    <dgm:cxn modelId="{DD6E429E-B118-4617-B202-08BB353884AC}" type="presParOf" srcId="{9A821529-2095-43F1-A49A-7FD3388A369E}" destId="{2BBF7C9C-0406-40FA-AC6A-A9C82547EDF5}" srcOrd="2" destOrd="0" presId="urn:microsoft.com/office/officeart/2008/layout/VerticalCurvedList"/>
    <dgm:cxn modelId="{39BD8005-A9F7-4F8A-90C1-39B1FEAC1D75}" type="presParOf" srcId="{2BBF7C9C-0406-40FA-AC6A-A9C82547EDF5}" destId="{E4D8C197-9986-4991-90FF-D9CF9C6F8739}" srcOrd="0" destOrd="0" presId="urn:microsoft.com/office/officeart/2008/layout/VerticalCurvedList"/>
    <dgm:cxn modelId="{F15756FD-D848-4011-8C20-8C034D8ADCB4}" type="presParOf" srcId="{9A821529-2095-43F1-A49A-7FD3388A369E}" destId="{A2384A2E-C76B-47E4-A8D7-798742A526EC}" srcOrd="3" destOrd="0" presId="urn:microsoft.com/office/officeart/2008/layout/VerticalCurvedList"/>
    <dgm:cxn modelId="{23C3A5DC-0502-4EC2-9F31-5B1178A06048}" type="presParOf" srcId="{9A821529-2095-43F1-A49A-7FD3388A369E}" destId="{D9B0ADD6-EA64-487D-8296-C6ED21DE9512}" srcOrd="4" destOrd="0" presId="urn:microsoft.com/office/officeart/2008/layout/VerticalCurvedList"/>
    <dgm:cxn modelId="{0F08EC01-A4F7-4FE4-B314-9DE8C993536C}" type="presParOf" srcId="{D9B0ADD6-EA64-487D-8296-C6ED21DE9512}" destId="{49C4317A-BD6F-4A1B-B205-3F57456A43CB}" srcOrd="0" destOrd="0" presId="urn:microsoft.com/office/officeart/2008/layout/VerticalCurvedList"/>
    <dgm:cxn modelId="{9B11E864-BE4A-4C1A-AE26-951C9F65C951}" type="presParOf" srcId="{9A821529-2095-43F1-A49A-7FD3388A369E}" destId="{BA38E7C8-437B-4F04-B4D0-17F94FECD0E4}" srcOrd="5" destOrd="0" presId="urn:microsoft.com/office/officeart/2008/layout/VerticalCurvedList"/>
    <dgm:cxn modelId="{7A126BB7-1503-4CB1-8CCE-00C60252DE89}" type="presParOf" srcId="{9A821529-2095-43F1-A49A-7FD3388A369E}" destId="{6B08680A-5140-4178-A18E-A5AEF7D22BDF}" srcOrd="6" destOrd="0" presId="urn:microsoft.com/office/officeart/2008/layout/VerticalCurvedList"/>
    <dgm:cxn modelId="{91E53ED1-9579-41AC-B37B-31D7EBC9063E}" type="presParOf" srcId="{6B08680A-5140-4178-A18E-A5AEF7D22BDF}" destId="{404A4367-3F21-4277-9C6E-590C87B343DA}" srcOrd="0" destOrd="0" presId="urn:microsoft.com/office/officeart/2008/layout/VerticalCurvedList"/>
    <dgm:cxn modelId="{E2966948-CB67-415F-AB8A-83AB7D6703E7}" type="presParOf" srcId="{9A821529-2095-43F1-A49A-7FD3388A369E}" destId="{41F4AD76-2C24-48F7-8A5F-A1F17C1EB4BE}" srcOrd="7" destOrd="0" presId="urn:microsoft.com/office/officeart/2008/layout/VerticalCurvedList"/>
    <dgm:cxn modelId="{5A82693D-EC77-4823-B874-0A581A8C01EA}" type="presParOf" srcId="{9A821529-2095-43F1-A49A-7FD3388A369E}" destId="{7A8EACDA-C9F3-4D8C-8800-11F63144A14C}" srcOrd="8" destOrd="0" presId="urn:microsoft.com/office/officeart/2008/layout/VerticalCurvedList"/>
    <dgm:cxn modelId="{F6A59EEA-F6EC-4201-8426-2FD359E9E71F}" type="presParOf" srcId="{7A8EACDA-C9F3-4D8C-8800-11F63144A14C}" destId="{5876AE92-F712-4044-9074-E1946C350771}" srcOrd="0" destOrd="0" presId="urn:microsoft.com/office/officeart/2008/layout/VerticalCurvedList"/>
    <dgm:cxn modelId="{F63818D6-7748-476F-94F8-69E71F35489A}" type="presParOf" srcId="{9A821529-2095-43F1-A49A-7FD3388A369E}" destId="{9667154C-740D-46D1-9449-282895556F7C}" srcOrd="9" destOrd="0" presId="urn:microsoft.com/office/officeart/2008/layout/VerticalCurvedList"/>
    <dgm:cxn modelId="{3DA031D6-81A9-46F4-89B5-1700616A4135}" type="presParOf" srcId="{9A821529-2095-43F1-A49A-7FD3388A369E}" destId="{736E1ADF-A7E3-4A21-A634-F8D1B02418B3}" srcOrd="10" destOrd="0" presId="urn:microsoft.com/office/officeart/2008/layout/VerticalCurvedList"/>
    <dgm:cxn modelId="{91091F02-0C13-4B1F-B615-CFC45A9C2D04}" type="presParOf" srcId="{736E1ADF-A7E3-4A21-A634-F8D1B02418B3}" destId="{00D75183-D524-4131-88F6-39D0C6D52144}" srcOrd="0" destOrd="0" presId="urn:microsoft.com/office/officeart/2008/layout/VerticalCurvedList"/>
    <dgm:cxn modelId="{EF4678B8-CAA8-43C9-9C00-A1571009A48E}" type="presParOf" srcId="{9A821529-2095-43F1-A49A-7FD3388A369E}" destId="{6E16B2EF-C9AB-4A14-8E3E-AD82AA9F768E}" srcOrd="11" destOrd="0" presId="urn:microsoft.com/office/officeart/2008/layout/VerticalCurvedList"/>
    <dgm:cxn modelId="{8980D622-761D-420E-A13D-5B4EF1856DFF}" type="presParOf" srcId="{9A821529-2095-43F1-A49A-7FD3388A369E}" destId="{CB9DBEC6-1821-44EF-B37B-2A45FF6AF18F}" srcOrd="12" destOrd="0" presId="urn:microsoft.com/office/officeart/2008/layout/VerticalCurvedList"/>
    <dgm:cxn modelId="{E4946938-6561-488B-AE44-9F879839FB00}" type="presParOf" srcId="{CB9DBEC6-1821-44EF-B37B-2A45FF6AF18F}" destId="{E9D9AAF2-AF79-4045-B347-7B68850A77C4}" srcOrd="0" destOrd="0" presId="urn:microsoft.com/office/officeart/2008/layout/VerticalCurvedList"/>
    <dgm:cxn modelId="{7CAB1B3A-3C53-4F42-A76F-31D425D930A6}" type="presParOf" srcId="{9A821529-2095-43F1-A49A-7FD3388A369E}" destId="{6EBD4EC3-4CC0-4A30-A664-7153AB48CE2A}" srcOrd="13" destOrd="0" presId="urn:microsoft.com/office/officeart/2008/layout/VerticalCurvedList"/>
    <dgm:cxn modelId="{5B21D17F-6D72-46FB-AF5E-443A721A7FFF}" type="presParOf" srcId="{9A821529-2095-43F1-A49A-7FD3388A369E}" destId="{1EC28280-2512-40CB-B88D-7F1E900B4C84}" srcOrd="14" destOrd="0" presId="urn:microsoft.com/office/officeart/2008/layout/VerticalCurvedList"/>
    <dgm:cxn modelId="{B434E64C-9216-42EB-94BD-6261CECAE258}" type="presParOf" srcId="{1EC28280-2512-40CB-B88D-7F1E900B4C84}" destId="{25463679-213F-4C84-A579-4634EC9A20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589E7-5758-4F51-B05E-D2E41596EE4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21DB42D-5FFA-4D41-9DBE-CC12574802DE}">
      <dgm:prSet phldrT="[Text]"/>
      <dgm:spPr/>
      <dgm:t>
        <a:bodyPr/>
        <a:lstStyle/>
        <a:p>
          <a:r>
            <a:rPr lang="en-US" dirty="0" err="1" smtClean="0"/>
            <a:t>Švedija</a:t>
          </a:r>
          <a:endParaRPr lang="lv-LV" dirty="0"/>
        </a:p>
      </dgm:t>
    </dgm:pt>
    <dgm:pt modelId="{76A29CC2-A8F7-494A-9579-663606ACD3CD}" type="parTrans" cxnId="{2D41A18A-706C-4E4C-A00A-23143FF1493C}">
      <dgm:prSet/>
      <dgm:spPr/>
      <dgm:t>
        <a:bodyPr/>
        <a:lstStyle/>
        <a:p>
          <a:endParaRPr lang="lv-LV"/>
        </a:p>
      </dgm:t>
    </dgm:pt>
    <dgm:pt modelId="{45E11BB4-D0F7-46FE-8E5D-5B727D8EA553}" type="sibTrans" cxnId="{2D41A18A-706C-4E4C-A00A-23143FF1493C}">
      <dgm:prSet/>
      <dgm:spPr/>
      <dgm:t>
        <a:bodyPr/>
        <a:lstStyle/>
        <a:p>
          <a:endParaRPr lang="lv-LV"/>
        </a:p>
      </dgm:t>
    </dgm:pt>
    <dgm:pt modelId="{81C922B1-D8A2-44D9-80CE-4DF6AA92ED82}">
      <dgm:prSet/>
      <dgm:spPr/>
      <dgm:t>
        <a:bodyPr/>
        <a:lstStyle/>
        <a:p>
          <a:r>
            <a:rPr lang="en-US" dirty="0"/>
            <a:t>Norvegija</a:t>
          </a:r>
        </a:p>
      </dgm:t>
    </dgm:pt>
    <dgm:pt modelId="{78521ADB-5776-456C-AACE-7BBFD98FAEA1}" type="parTrans" cxnId="{8E2A9D15-3F8C-485B-A147-4E66243F848A}">
      <dgm:prSet/>
      <dgm:spPr/>
      <dgm:t>
        <a:bodyPr/>
        <a:lstStyle/>
        <a:p>
          <a:endParaRPr lang="en-US"/>
        </a:p>
      </dgm:t>
    </dgm:pt>
    <dgm:pt modelId="{9186DE73-A05C-423C-B85B-DBE612FCA681}" type="sibTrans" cxnId="{8E2A9D15-3F8C-485B-A147-4E66243F848A}">
      <dgm:prSet/>
      <dgm:spPr/>
      <dgm:t>
        <a:bodyPr/>
        <a:lstStyle/>
        <a:p>
          <a:endParaRPr lang="en-US"/>
        </a:p>
      </dgm:t>
    </dgm:pt>
    <dgm:pt modelId="{F52044D0-8E25-48CC-84A0-150F90E12AAE}">
      <dgm:prSet/>
      <dgm:spPr/>
      <dgm:t>
        <a:bodyPr/>
        <a:lstStyle/>
        <a:p>
          <a:r>
            <a:rPr lang="en-US" dirty="0"/>
            <a:t>Danija</a:t>
          </a:r>
        </a:p>
      </dgm:t>
    </dgm:pt>
    <dgm:pt modelId="{F8201613-5F03-4731-BD42-2A62A42B587A}" type="parTrans" cxnId="{43167596-E9AB-48FF-9510-461DB9D8E3FD}">
      <dgm:prSet/>
      <dgm:spPr/>
      <dgm:t>
        <a:bodyPr/>
        <a:lstStyle/>
        <a:p>
          <a:endParaRPr lang="en-US"/>
        </a:p>
      </dgm:t>
    </dgm:pt>
    <dgm:pt modelId="{E3EECA49-2CEC-420D-AB9C-50D0BDF344D2}" type="sibTrans" cxnId="{43167596-E9AB-48FF-9510-461DB9D8E3FD}">
      <dgm:prSet/>
      <dgm:spPr/>
      <dgm:t>
        <a:bodyPr/>
        <a:lstStyle/>
        <a:p>
          <a:endParaRPr lang="en-US"/>
        </a:p>
      </dgm:t>
    </dgm:pt>
    <dgm:pt modelId="{4832E2B2-149D-45B5-8A81-48BD1B27CF5F}">
      <dgm:prSet/>
      <dgm:spPr/>
      <dgm:t>
        <a:bodyPr/>
        <a:lstStyle/>
        <a:p>
          <a:r>
            <a:rPr lang="en-US" dirty="0"/>
            <a:t>Suomija</a:t>
          </a:r>
        </a:p>
      </dgm:t>
    </dgm:pt>
    <dgm:pt modelId="{3C7969D8-50F8-423C-A1FD-22F3B48D70FB}" type="parTrans" cxnId="{5130CDC4-8090-49C5-A42A-F3B896F467A1}">
      <dgm:prSet/>
      <dgm:spPr/>
      <dgm:t>
        <a:bodyPr/>
        <a:lstStyle/>
        <a:p>
          <a:endParaRPr lang="en-US"/>
        </a:p>
      </dgm:t>
    </dgm:pt>
    <dgm:pt modelId="{7070A879-9433-428F-8E3A-7A4339321C14}" type="sibTrans" cxnId="{5130CDC4-8090-49C5-A42A-F3B896F467A1}">
      <dgm:prSet/>
      <dgm:spPr/>
      <dgm:t>
        <a:bodyPr/>
        <a:lstStyle/>
        <a:p>
          <a:endParaRPr lang="en-US"/>
        </a:p>
      </dgm:t>
    </dgm:pt>
    <dgm:pt modelId="{FA3E59F0-665F-403C-A868-3F54C9D60244}" type="pres">
      <dgm:prSet presAssocID="{9C1589E7-5758-4F51-B05E-D2E41596EE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A0590D-E24E-479D-AC1D-51AF20DD3FBB}" type="pres">
      <dgm:prSet presAssocID="{F21DB42D-5FFA-4D41-9DBE-CC12574802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FFB4E-9C11-4BE9-B43B-05C91CC2449D}" type="pres">
      <dgm:prSet presAssocID="{45E11BB4-D0F7-46FE-8E5D-5B727D8EA553}" presName="sibTrans" presStyleCnt="0"/>
      <dgm:spPr/>
    </dgm:pt>
    <dgm:pt modelId="{DDF30927-000C-4D3C-BC3E-7FAD11CFFE78}" type="pres">
      <dgm:prSet presAssocID="{81C922B1-D8A2-44D9-80CE-4DF6AA92ED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C7746-C3CD-4E65-A324-EE6A168CC962}" type="pres">
      <dgm:prSet presAssocID="{9186DE73-A05C-423C-B85B-DBE612FCA681}" presName="sibTrans" presStyleCnt="0"/>
      <dgm:spPr/>
    </dgm:pt>
    <dgm:pt modelId="{8BBAA2B2-5369-4747-8945-53A469E32462}" type="pres">
      <dgm:prSet presAssocID="{F52044D0-8E25-48CC-84A0-150F90E12A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56013-5BA3-409A-BB66-2510AF2DFA1B}" type="pres">
      <dgm:prSet presAssocID="{E3EECA49-2CEC-420D-AB9C-50D0BDF344D2}" presName="sibTrans" presStyleCnt="0"/>
      <dgm:spPr/>
    </dgm:pt>
    <dgm:pt modelId="{064EE431-096C-40AA-8D5E-FC650F066196}" type="pres">
      <dgm:prSet presAssocID="{4832E2B2-149D-45B5-8A81-48BD1B27CF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1A18A-706C-4E4C-A00A-23143FF1493C}" srcId="{9C1589E7-5758-4F51-B05E-D2E41596EE46}" destId="{F21DB42D-5FFA-4D41-9DBE-CC12574802DE}" srcOrd="0" destOrd="0" parTransId="{76A29CC2-A8F7-494A-9579-663606ACD3CD}" sibTransId="{45E11BB4-D0F7-46FE-8E5D-5B727D8EA553}"/>
    <dgm:cxn modelId="{875875D4-C1F5-4991-B27E-3A287E1B01EB}" type="presOf" srcId="{F21DB42D-5FFA-4D41-9DBE-CC12574802DE}" destId="{72A0590D-E24E-479D-AC1D-51AF20DD3FBB}" srcOrd="0" destOrd="0" presId="urn:microsoft.com/office/officeart/2005/8/layout/default"/>
    <dgm:cxn modelId="{43167596-E9AB-48FF-9510-461DB9D8E3FD}" srcId="{9C1589E7-5758-4F51-B05E-D2E41596EE46}" destId="{F52044D0-8E25-48CC-84A0-150F90E12AAE}" srcOrd="2" destOrd="0" parTransId="{F8201613-5F03-4731-BD42-2A62A42B587A}" sibTransId="{E3EECA49-2CEC-420D-AB9C-50D0BDF344D2}"/>
    <dgm:cxn modelId="{CADD3752-765A-45CB-BB60-856E2C30D4BC}" type="presOf" srcId="{F52044D0-8E25-48CC-84A0-150F90E12AAE}" destId="{8BBAA2B2-5369-4747-8945-53A469E32462}" srcOrd="0" destOrd="0" presId="urn:microsoft.com/office/officeart/2005/8/layout/default"/>
    <dgm:cxn modelId="{D13EC85D-3DFE-4DDB-A123-7BE1C662B0D0}" type="presOf" srcId="{4832E2B2-149D-45B5-8A81-48BD1B27CF5F}" destId="{064EE431-096C-40AA-8D5E-FC650F066196}" srcOrd="0" destOrd="0" presId="urn:microsoft.com/office/officeart/2005/8/layout/default"/>
    <dgm:cxn modelId="{5130CDC4-8090-49C5-A42A-F3B896F467A1}" srcId="{9C1589E7-5758-4F51-B05E-D2E41596EE46}" destId="{4832E2B2-149D-45B5-8A81-48BD1B27CF5F}" srcOrd="3" destOrd="0" parTransId="{3C7969D8-50F8-423C-A1FD-22F3B48D70FB}" sibTransId="{7070A879-9433-428F-8E3A-7A4339321C14}"/>
    <dgm:cxn modelId="{8E2A9D15-3F8C-485B-A147-4E66243F848A}" srcId="{9C1589E7-5758-4F51-B05E-D2E41596EE46}" destId="{81C922B1-D8A2-44D9-80CE-4DF6AA92ED82}" srcOrd="1" destOrd="0" parTransId="{78521ADB-5776-456C-AACE-7BBFD98FAEA1}" sibTransId="{9186DE73-A05C-423C-B85B-DBE612FCA681}"/>
    <dgm:cxn modelId="{A994AE15-A29B-4C0F-B566-F5194CA96295}" type="presOf" srcId="{81C922B1-D8A2-44D9-80CE-4DF6AA92ED82}" destId="{DDF30927-000C-4D3C-BC3E-7FAD11CFFE78}" srcOrd="0" destOrd="0" presId="urn:microsoft.com/office/officeart/2005/8/layout/default"/>
    <dgm:cxn modelId="{2F9F86A1-E9C0-4C6F-AC21-B2DE5A5B0D07}" type="presOf" srcId="{9C1589E7-5758-4F51-B05E-D2E41596EE46}" destId="{FA3E59F0-665F-403C-A868-3F54C9D60244}" srcOrd="0" destOrd="0" presId="urn:microsoft.com/office/officeart/2005/8/layout/default"/>
    <dgm:cxn modelId="{ACA7549B-6CA1-43C0-A9E5-A0567335D642}" type="presParOf" srcId="{FA3E59F0-665F-403C-A868-3F54C9D60244}" destId="{72A0590D-E24E-479D-AC1D-51AF20DD3FBB}" srcOrd="0" destOrd="0" presId="urn:microsoft.com/office/officeart/2005/8/layout/default"/>
    <dgm:cxn modelId="{D372A1D3-2B9B-4472-BA7E-204F5C70BC12}" type="presParOf" srcId="{FA3E59F0-665F-403C-A868-3F54C9D60244}" destId="{39BFFB4E-9C11-4BE9-B43B-05C91CC2449D}" srcOrd="1" destOrd="0" presId="urn:microsoft.com/office/officeart/2005/8/layout/default"/>
    <dgm:cxn modelId="{19B3AA49-3E7F-4C7D-98FA-53C0988D0C8D}" type="presParOf" srcId="{FA3E59F0-665F-403C-A868-3F54C9D60244}" destId="{DDF30927-000C-4D3C-BC3E-7FAD11CFFE78}" srcOrd="2" destOrd="0" presId="urn:microsoft.com/office/officeart/2005/8/layout/default"/>
    <dgm:cxn modelId="{205C830C-003C-44A0-9ABF-3E3FB83A0065}" type="presParOf" srcId="{FA3E59F0-665F-403C-A868-3F54C9D60244}" destId="{126C7746-C3CD-4E65-A324-EE6A168CC962}" srcOrd="3" destOrd="0" presId="urn:microsoft.com/office/officeart/2005/8/layout/default"/>
    <dgm:cxn modelId="{B2ED20BC-6BE2-4A87-BAE2-D52668E1484F}" type="presParOf" srcId="{FA3E59F0-665F-403C-A868-3F54C9D60244}" destId="{8BBAA2B2-5369-4747-8945-53A469E32462}" srcOrd="4" destOrd="0" presId="urn:microsoft.com/office/officeart/2005/8/layout/default"/>
    <dgm:cxn modelId="{7D1C8AAF-56CA-4682-8EA7-77198674D6CC}" type="presParOf" srcId="{FA3E59F0-665F-403C-A868-3F54C9D60244}" destId="{2B956013-5BA3-409A-BB66-2510AF2DFA1B}" srcOrd="5" destOrd="0" presId="urn:microsoft.com/office/officeart/2005/8/layout/default"/>
    <dgm:cxn modelId="{AAEFAB26-1298-4260-A142-B4F05131A384}" type="presParOf" srcId="{FA3E59F0-665F-403C-A868-3F54C9D60244}" destId="{064EE431-096C-40AA-8D5E-FC650F06619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8BE07-0518-46C3-B7CB-AA13D720BE0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AE6DB85-BA31-4A4D-AFC2-35A34EFE9AF2}">
      <dgm:prSet phldrT="[Text]" custT="1"/>
      <dgm:spPr/>
      <dgm:t>
        <a:bodyPr/>
        <a:lstStyle/>
        <a:p>
          <a:r>
            <a:rPr lang="lt-LT" sz="1800" b="1" dirty="0" smtClean="0"/>
            <a:t>Garantuota teisė dalyvauti</a:t>
          </a:r>
          <a:endParaRPr lang="lv-LV" sz="1800" b="1" dirty="0"/>
        </a:p>
      </dgm:t>
    </dgm:pt>
    <dgm:pt modelId="{CFF487E1-33F1-4444-B87B-377531A43058}" type="parTrans" cxnId="{5EFF174D-91BC-40FE-AFC0-34AD9A7863F3}">
      <dgm:prSet/>
      <dgm:spPr/>
      <dgm:t>
        <a:bodyPr/>
        <a:lstStyle/>
        <a:p>
          <a:endParaRPr lang="lv-LV"/>
        </a:p>
      </dgm:t>
    </dgm:pt>
    <dgm:pt modelId="{FA11A4D8-1B33-4114-8475-320F4FB2122B}" type="sibTrans" cxnId="{5EFF174D-91BC-40FE-AFC0-34AD9A7863F3}">
      <dgm:prSet/>
      <dgm:spPr/>
      <dgm:t>
        <a:bodyPr/>
        <a:lstStyle/>
        <a:p>
          <a:endParaRPr lang="lv-LV"/>
        </a:p>
      </dgm:t>
    </dgm:pt>
    <dgm:pt modelId="{038D22F0-4608-4FB7-BE4D-676E25AC9C6D}">
      <dgm:prSet phldrT="[Text]" custT="1"/>
      <dgm:spPr/>
      <dgm:t>
        <a:bodyPr/>
        <a:lstStyle/>
        <a:p>
          <a:r>
            <a:rPr lang="en-US" sz="2000" dirty="0" err="1" smtClean="0"/>
            <a:t>prieigą</a:t>
          </a:r>
          <a:r>
            <a:rPr lang="en-US" sz="2000" dirty="0" smtClean="0"/>
            <a:t> </a:t>
          </a:r>
          <a:r>
            <a:rPr lang="en-US" sz="2000" dirty="0" err="1" smtClean="0"/>
            <a:t>prie</a:t>
          </a:r>
          <a:r>
            <a:rPr lang="en-US" sz="2000" dirty="0" smtClean="0"/>
            <a:t> </a:t>
          </a:r>
          <a:r>
            <a:rPr lang="en-US" sz="2000" dirty="0" err="1" smtClean="0"/>
            <a:t>informacijos</a:t>
          </a:r>
          <a:endParaRPr lang="lv-LV" sz="2000" dirty="0"/>
        </a:p>
      </dgm:t>
    </dgm:pt>
    <dgm:pt modelId="{A86C04E6-604B-4794-AE2A-8042E6DEFCB8}" type="parTrans" cxnId="{EF81774F-C859-4D8A-9935-4FC1CBF9461F}">
      <dgm:prSet/>
      <dgm:spPr/>
      <dgm:t>
        <a:bodyPr/>
        <a:lstStyle/>
        <a:p>
          <a:endParaRPr lang="lv-LV"/>
        </a:p>
      </dgm:t>
    </dgm:pt>
    <dgm:pt modelId="{B57E102F-5E14-4055-9EE2-D379AC13812B}" type="sibTrans" cxnId="{EF81774F-C859-4D8A-9935-4FC1CBF9461F}">
      <dgm:prSet/>
      <dgm:spPr/>
      <dgm:t>
        <a:bodyPr/>
        <a:lstStyle/>
        <a:p>
          <a:endParaRPr lang="lv-LV"/>
        </a:p>
      </dgm:t>
    </dgm:pt>
    <dgm:pt modelId="{30D7C614-7280-40DE-BBB4-02AB54AA82CA}">
      <dgm:prSet phldrT="[Text]" custT="1"/>
      <dgm:spPr/>
      <dgm:t>
        <a:bodyPr/>
        <a:lstStyle/>
        <a:p>
          <a:r>
            <a:rPr lang="lt-LT" sz="2000" dirty="0" smtClean="0"/>
            <a:t>socialiai remtinos grupės</a:t>
          </a:r>
          <a:endParaRPr lang="lv-LV" sz="2000" dirty="0"/>
        </a:p>
      </dgm:t>
    </dgm:pt>
    <dgm:pt modelId="{1A638658-86FE-407F-8752-D636A181DE98}" type="parTrans" cxnId="{9750DDF1-7669-482B-AE57-45797073640F}">
      <dgm:prSet/>
      <dgm:spPr/>
      <dgm:t>
        <a:bodyPr/>
        <a:lstStyle/>
        <a:p>
          <a:endParaRPr lang="lv-LV"/>
        </a:p>
      </dgm:t>
    </dgm:pt>
    <dgm:pt modelId="{962E9459-74D8-43D1-BE53-91C2EDEF6522}" type="sibTrans" cxnId="{9750DDF1-7669-482B-AE57-45797073640F}">
      <dgm:prSet/>
      <dgm:spPr/>
      <dgm:t>
        <a:bodyPr/>
        <a:lstStyle/>
        <a:p>
          <a:endParaRPr lang="lv-LV"/>
        </a:p>
      </dgm:t>
    </dgm:pt>
    <dgm:pt modelId="{0E986F8D-E36D-4D81-BCF1-14C2003BEA75}">
      <dgm:prSet custT="1"/>
      <dgm:spPr/>
      <dgm:t>
        <a:bodyPr/>
        <a:lstStyle/>
        <a:p>
          <a:r>
            <a:rPr lang="lt-LT" sz="2000" dirty="0"/>
            <a:t>visų asmenų lygybė</a:t>
          </a:r>
          <a:endParaRPr lang="en-US" sz="2000" dirty="0"/>
        </a:p>
      </dgm:t>
    </dgm:pt>
    <dgm:pt modelId="{A01CAF65-5C7B-4E9F-B5FA-1FCFAE215605}" type="parTrans" cxnId="{225901AA-0CD6-47DA-AADE-BCEC696620CC}">
      <dgm:prSet/>
      <dgm:spPr/>
      <dgm:t>
        <a:bodyPr/>
        <a:lstStyle/>
        <a:p>
          <a:endParaRPr lang="en-US"/>
        </a:p>
      </dgm:t>
    </dgm:pt>
    <dgm:pt modelId="{64F2B6B3-CA4C-4D76-9B7A-2A3EF1DBC99C}" type="sibTrans" cxnId="{225901AA-0CD6-47DA-AADE-BCEC696620CC}">
      <dgm:prSet/>
      <dgm:spPr/>
      <dgm:t>
        <a:bodyPr/>
        <a:lstStyle/>
        <a:p>
          <a:endParaRPr lang="en-US"/>
        </a:p>
      </dgm:t>
    </dgm:pt>
    <dgm:pt modelId="{C23CAD66-8A3A-4587-8364-F9C9CE0C835C}">
      <dgm:prSet custT="1"/>
      <dgm:spPr/>
      <dgm:t>
        <a:bodyPr/>
        <a:lstStyle/>
        <a:p>
          <a:r>
            <a:rPr lang="en-US" sz="2000" dirty="0" err="1" smtClean="0"/>
            <a:t>pripažįsta</a:t>
          </a:r>
          <a:r>
            <a:rPr lang="lt-LT" sz="2000" dirty="0" err="1" smtClean="0"/>
            <a:t>mas</a:t>
          </a:r>
          <a:r>
            <a:rPr lang="en-US" sz="2000" dirty="0" smtClean="0"/>
            <a:t> </a:t>
          </a:r>
          <a:r>
            <a:rPr lang="en-US" sz="2000" dirty="0" err="1" smtClean="0"/>
            <a:t>esmin</a:t>
          </a:r>
          <a:r>
            <a:rPr lang="lt-LT" sz="2000" dirty="0" err="1" smtClean="0"/>
            <a:t>is</a:t>
          </a:r>
          <a:r>
            <a:rPr lang="en-US" sz="2000" dirty="0" smtClean="0"/>
            <a:t> </a:t>
          </a:r>
          <a:r>
            <a:rPr lang="en-US" sz="2000" dirty="0"/>
            <a:t>NVO </a:t>
          </a:r>
          <a:r>
            <a:rPr lang="en-US" sz="2000" dirty="0" err="1" smtClean="0"/>
            <a:t>vaidm</a:t>
          </a:r>
          <a:r>
            <a:rPr lang="lt-LT" sz="2000" dirty="0" err="1" smtClean="0"/>
            <a:t>uo</a:t>
          </a:r>
          <a:r>
            <a:rPr lang="en-US" sz="2000" dirty="0" smtClean="0"/>
            <a:t> </a:t>
          </a:r>
          <a:r>
            <a:rPr lang="en-US" sz="2000" dirty="0" err="1" smtClean="0"/>
            <a:t>įgalinantis</a:t>
          </a:r>
          <a:r>
            <a:rPr lang="en-US" sz="2000" dirty="0" smtClean="0"/>
            <a:t> </a:t>
          </a:r>
          <a:r>
            <a:rPr lang="en-US" sz="2000" dirty="0" err="1" smtClean="0"/>
            <a:t>dalyvauti</a:t>
          </a:r>
          <a:endParaRPr lang="en-US" sz="2000" dirty="0"/>
        </a:p>
      </dgm:t>
    </dgm:pt>
    <dgm:pt modelId="{25F00C1C-BB10-4A42-967E-31A0F3169DB9}" type="parTrans" cxnId="{25D867A3-798C-44EA-AD0B-094156F019F9}">
      <dgm:prSet/>
      <dgm:spPr/>
      <dgm:t>
        <a:bodyPr/>
        <a:lstStyle/>
        <a:p>
          <a:endParaRPr lang="en-US"/>
        </a:p>
      </dgm:t>
    </dgm:pt>
    <dgm:pt modelId="{9E14F182-DE5C-488E-B217-2F71995AEDC6}" type="sibTrans" cxnId="{25D867A3-798C-44EA-AD0B-094156F019F9}">
      <dgm:prSet/>
      <dgm:spPr/>
      <dgm:t>
        <a:bodyPr/>
        <a:lstStyle/>
        <a:p>
          <a:endParaRPr lang="en-US"/>
        </a:p>
      </dgm:t>
    </dgm:pt>
    <dgm:pt modelId="{FCE0699E-F862-4E41-9539-55BCF74B95FC}">
      <dgm:prSet custT="1"/>
      <dgm:spPr/>
      <dgm:t>
        <a:bodyPr/>
        <a:lstStyle/>
        <a:p>
          <a:r>
            <a:rPr lang="en-US" sz="2000" dirty="0" err="1" smtClean="0"/>
            <a:t>palanki</a:t>
          </a:r>
          <a:r>
            <a:rPr lang="en-US" sz="2000" dirty="0" smtClean="0"/>
            <a:t> </a:t>
          </a:r>
          <a:r>
            <a:rPr lang="en-US" sz="2000" dirty="0" err="1" smtClean="0"/>
            <a:t>teisin</a:t>
          </a:r>
          <a:r>
            <a:rPr lang="lt-LT" sz="2000" dirty="0" smtClean="0"/>
            <a:t>ė</a:t>
          </a:r>
          <a:r>
            <a:rPr lang="en-US" sz="2000" dirty="0" smtClean="0"/>
            <a:t> </a:t>
          </a:r>
          <a:r>
            <a:rPr lang="en-US" sz="2000" dirty="0" err="1" smtClean="0"/>
            <a:t>sistem</a:t>
          </a:r>
          <a:r>
            <a:rPr lang="lt-LT" sz="2000" dirty="0" smtClean="0"/>
            <a:t>a</a:t>
          </a:r>
          <a:endParaRPr lang="en-US" sz="2000" dirty="0" smtClean="0"/>
        </a:p>
      </dgm:t>
    </dgm:pt>
    <dgm:pt modelId="{F6BC6227-E188-4CEF-8FBF-1A239B9C8074}" type="parTrans" cxnId="{1B86B2B0-72AC-4FC6-932E-B8A7D3BE47D6}">
      <dgm:prSet/>
      <dgm:spPr/>
      <dgm:t>
        <a:bodyPr/>
        <a:lstStyle/>
        <a:p>
          <a:endParaRPr lang="en-US"/>
        </a:p>
      </dgm:t>
    </dgm:pt>
    <dgm:pt modelId="{E14256D2-355C-49B8-9F0B-6090C1B04A12}" type="sibTrans" cxnId="{1B86B2B0-72AC-4FC6-932E-B8A7D3BE47D6}">
      <dgm:prSet/>
      <dgm:spPr/>
      <dgm:t>
        <a:bodyPr/>
        <a:lstStyle/>
        <a:p>
          <a:endParaRPr lang="en-US"/>
        </a:p>
      </dgm:t>
    </dgm:pt>
    <dgm:pt modelId="{35E48160-20EE-46F5-8582-E8C4E432FAC8}" type="pres">
      <dgm:prSet presAssocID="{1B18BE07-0518-46C3-B7CB-AA13D720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4C00B-3C7A-4194-86CD-FDD5296ECC08}" type="pres">
      <dgm:prSet presAssocID="{7AE6DB85-BA31-4A4D-AFC2-35A34EFE9AF2}" presName="parentText" presStyleLbl="node1" presStyleIdx="0" presStyleCnt="1" custFlipVert="0" custScaleY="37387" custLinFactNeighborY="2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00384-AEA2-460B-A0D7-1F44E39414DE}" type="pres">
      <dgm:prSet presAssocID="{7AE6DB85-BA31-4A4D-AFC2-35A34EFE9AF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22F73-DC83-467C-B6E4-AB57DA5596A6}" type="presOf" srcId="{1B18BE07-0518-46C3-B7CB-AA13D720BE0F}" destId="{35E48160-20EE-46F5-8582-E8C4E432FAC8}" srcOrd="0" destOrd="0" presId="urn:microsoft.com/office/officeart/2005/8/layout/vList2"/>
    <dgm:cxn modelId="{E57422B0-F3B4-450E-BF2B-8F839897DC13}" type="presOf" srcId="{0E986F8D-E36D-4D81-BCF1-14C2003BEA75}" destId="{D3800384-AEA2-460B-A0D7-1F44E39414DE}" srcOrd="0" destOrd="1" presId="urn:microsoft.com/office/officeart/2005/8/layout/vList2"/>
    <dgm:cxn modelId="{EF81774F-C859-4D8A-9935-4FC1CBF9461F}" srcId="{7AE6DB85-BA31-4A4D-AFC2-35A34EFE9AF2}" destId="{038D22F0-4608-4FB7-BE4D-676E25AC9C6D}" srcOrd="0" destOrd="0" parTransId="{A86C04E6-604B-4794-AE2A-8042E6DEFCB8}" sibTransId="{B57E102F-5E14-4055-9EE2-D379AC13812B}"/>
    <dgm:cxn modelId="{9750DDF1-7669-482B-AE57-45797073640F}" srcId="{7AE6DB85-BA31-4A4D-AFC2-35A34EFE9AF2}" destId="{30D7C614-7280-40DE-BBB4-02AB54AA82CA}" srcOrd="3" destOrd="0" parTransId="{1A638658-86FE-407F-8752-D636A181DE98}" sibTransId="{962E9459-74D8-43D1-BE53-91C2EDEF6522}"/>
    <dgm:cxn modelId="{0257C075-9CBB-483B-8C72-3ECE55A61430}" type="presOf" srcId="{FCE0699E-F862-4E41-9539-55BCF74B95FC}" destId="{D3800384-AEA2-460B-A0D7-1F44E39414DE}" srcOrd="0" destOrd="4" presId="urn:microsoft.com/office/officeart/2005/8/layout/vList2"/>
    <dgm:cxn modelId="{5EFF174D-91BC-40FE-AFC0-34AD9A7863F3}" srcId="{1B18BE07-0518-46C3-B7CB-AA13D720BE0F}" destId="{7AE6DB85-BA31-4A4D-AFC2-35A34EFE9AF2}" srcOrd="0" destOrd="0" parTransId="{CFF487E1-33F1-4444-B87B-377531A43058}" sibTransId="{FA11A4D8-1B33-4114-8475-320F4FB2122B}"/>
    <dgm:cxn modelId="{248B17C4-DF02-4269-B1FD-1D8B21975B85}" type="presOf" srcId="{7AE6DB85-BA31-4A4D-AFC2-35A34EFE9AF2}" destId="{77E4C00B-3C7A-4194-86CD-FDD5296ECC08}" srcOrd="0" destOrd="0" presId="urn:microsoft.com/office/officeart/2005/8/layout/vList2"/>
    <dgm:cxn modelId="{1B86B2B0-72AC-4FC6-932E-B8A7D3BE47D6}" srcId="{7AE6DB85-BA31-4A4D-AFC2-35A34EFE9AF2}" destId="{FCE0699E-F862-4E41-9539-55BCF74B95FC}" srcOrd="4" destOrd="0" parTransId="{F6BC6227-E188-4CEF-8FBF-1A239B9C8074}" sibTransId="{E14256D2-355C-49B8-9F0B-6090C1B04A12}"/>
    <dgm:cxn modelId="{25D867A3-798C-44EA-AD0B-094156F019F9}" srcId="{7AE6DB85-BA31-4A4D-AFC2-35A34EFE9AF2}" destId="{C23CAD66-8A3A-4587-8364-F9C9CE0C835C}" srcOrd="2" destOrd="0" parTransId="{25F00C1C-BB10-4A42-967E-31A0F3169DB9}" sibTransId="{9E14F182-DE5C-488E-B217-2F71995AEDC6}"/>
    <dgm:cxn modelId="{9A7BCE71-0BF5-450A-8A50-D2AA2FF4D244}" type="presOf" srcId="{C23CAD66-8A3A-4587-8364-F9C9CE0C835C}" destId="{D3800384-AEA2-460B-A0D7-1F44E39414DE}" srcOrd="0" destOrd="2" presId="urn:microsoft.com/office/officeart/2005/8/layout/vList2"/>
    <dgm:cxn modelId="{3DC228F0-45E5-4E49-A7D1-AEF43EC94336}" type="presOf" srcId="{30D7C614-7280-40DE-BBB4-02AB54AA82CA}" destId="{D3800384-AEA2-460B-A0D7-1F44E39414DE}" srcOrd="0" destOrd="3" presId="urn:microsoft.com/office/officeart/2005/8/layout/vList2"/>
    <dgm:cxn modelId="{225901AA-0CD6-47DA-AADE-BCEC696620CC}" srcId="{7AE6DB85-BA31-4A4D-AFC2-35A34EFE9AF2}" destId="{0E986F8D-E36D-4D81-BCF1-14C2003BEA75}" srcOrd="1" destOrd="0" parTransId="{A01CAF65-5C7B-4E9F-B5FA-1FCFAE215605}" sibTransId="{64F2B6B3-CA4C-4D76-9B7A-2A3EF1DBC99C}"/>
    <dgm:cxn modelId="{7DA6D0BB-C06B-41EC-92CB-E13AE2871B8E}" type="presOf" srcId="{038D22F0-4608-4FB7-BE4D-676E25AC9C6D}" destId="{D3800384-AEA2-460B-A0D7-1F44E39414DE}" srcOrd="0" destOrd="0" presId="urn:microsoft.com/office/officeart/2005/8/layout/vList2"/>
    <dgm:cxn modelId="{72039D6F-BF97-4BE8-AB1B-3FFDF2686B9E}" type="presParOf" srcId="{35E48160-20EE-46F5-8582-E8C4E432FAC8}" destId="{77E4C00B-3C7A-4194-86CD-FDD5296ECC08}" srcOrd="0" destOrd="0" presId="urn:microsoft.com/office/officeart/2005/8/layout/vList2"/>
    <dgm:cxn modelId="{D8D50DF4-CAD6-47ED-9EFA-C5B1B493F0FC}" type="presParOf" srcId="{35E48160-20EE-46F5-8582-E8C4E432FAC8}" destId="{D3800384-AEA2-460B-A0D7-1F44E39414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1C527-635B-41CD-A877-9158DF237A00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62639E2C-4481-44EB-8FF6-8F93CBDE6031}">
      <dgm:prSet phldrT="[Text]"/>
      <dgm:spPr/>
      <dgm:t>
        <a:bodyPr/>
        <a:lstStyle/>
        <a:p>
          <a:r>
            <a:rPr lang="en-US" dirty="0" err="1" smtClean="0"/>
            <a:t>neformalus</a:t>
          </a:r>
          <a:endParaRPr lang="lv-LV" dirty="0"/>
        </a:p>
      </dgm:t>
    </dgm:pt>
    <dgm:pt modelId="{19B51FD3-9729-40F0-9DA3-99A0E9A313F9}" type="parTrans" cxnId="{267B4E15-D28F-490F-8DDC-DA67D878A37B}">
      <dgm:prSet/>
      <dgm:spPr/>
      <dgm:t>
        <a:bodyPr/>
        <a:lstStyle/>
        <a:p>
          <a:endParaRPr lang="lv-LV"/>
        </a:p>
      </dgm:t>
    </dgm:pt>
    <dgm:pt modelId="{B0C5011D-E2FE-4E93-8B79-1C2E936F0199}" type="sibTrans" cxnId="{267B4E15-D28F-490F-8DDC-DA67D878A37B}">
      <dgm:prSet/>
      <dgm:spPr/>
      <dgm:t>
        <a:bodyPr/>
        <a:lstStyle/>
        <a:p>
          <a:endParaRPr lang="lv-LV"/>
        </a:p>
      </dgm:t>
    </dgm:pt>
    <dgm:pt modelId="{E95927B9-7321-4FC8-8AAB-070F6B00BA87}">
      <dgm:prSet phldrT="[Text]"/>
      <dgm:spPr/>
      <dgm:t>
        <a:bodyPr/>
        <a:lstStyle/>
        <a:p>
          <a:r>
            <a:rPr lang="lt-LT" dirty="0" smtClean="0"/>
            <a:t>O</a:t>
          </a:r>
          <a:r>
            <a:rPr lang="en-US" dirty="0" err="1" smtClean="0"/>
            <a:t>ficialus</a:t>
          </a:r>
          <a:r>
            <a:rPr lang="en-US" dirty="0" smtClean="0"/>
            <a:t> </a:t>
          </a:r>
          <a:r>
            <a:rPr lang="en-US" dirty="0" err="1" smtClean="0"/>
            <a:t>nacionalinis</a:t>
          </a:r>
          <a:endParaRPr lang="lv-LV" dirty="0"/>
        </a:p>
      </dgm:t>
    </dgm:pt>
    <dgm:pt modelId="{D58942A1-DC58-4D11-AF43-1E535AB2B7B1}" type="parTrans" cxnId="{B55D410B-C628-41DC-A63B-99C532D798F7}">
      <dgm:prSet/>
      <dgm:spPr/>
      <dgm:t>
        <a:bodyPr/>
        <a:lstStyle/>
        <a:p>
          <a:endParaRPr lang="lv-LV"/>
        </a:p>
      </dgm:t>
    </dgm:pt>
    <dgm:pt modelId="{DB820C9B-D3D2-48EF-85BE-B30B04A5099E}" type="sibTrans" cxnId="{B55D410B-C628-41DC-A63B-99C532D798F7}">
      <dgm:prSet/>
      <dgm:spPr/>
      <dgm:t>
        <a:bodyPr/>
        <a:lstStyle/>
        <a:p>
          <a:endParaRPr lang="lv-LV"/>
        </a:p>
      </dgm:t>
    </dgm:pt>
    <dgm:pt modelId="{81A69FE4-D270-4B96-802C-F3382E61A4A1}">
      <dgm:prSet phldrT="[Text]"/>
      <dgm:spPr/>
      <dgm:t>
        <a:bodyPr/>
        <a:lstStyle/>
        <a:p>
          <a:r>
            <a:rPr lang="lt-LT" smtClean="0"/>
            <a:t>vyriausybė</a:t>
          </a:r>
          <a:endParaRPr lang="lv-LV" dirty="0"/>
        </a:p>
      </dgm:t>
    </dgm:pt>
    <dgm:pt modelId="{FEC83CBC-12D4-4011-A509-13E3A18F3C22}" type="parTrans" cxnId="{95D6DD94-552C-4B68-8BE9-E5C176CAC75E}">
      <dgm:prSet/>
      <dgm:spPr/>
      <dgm:t>
        <a:bodyPr/>
        <a:lstStyle/>
        <a:p>
          <a:endParaRPr lang="lv-LV"/>
        </a:p>
      </dgm:t>
    </dgm:pt>
    <dgm:pt modelId="{92032B00-AB7B-4B56-BC37-2C616B0E7C8D}" type="sibTrans" cxnId="{95D6DD94-552C-4B68-8BE9-E5C176CAC75E}">
      <dgm:prSet/>
      <dgm:spPr/>
      <dgm:t>
        <a:bodyPr/>
        <a:lstStyle/>
        <a:p>
          <a:endParaRPr lang="lv-LV"/>
        </a:p>
      </dgm:t>
    </dgm:pt>
    <dgm:pt modelId="{904ED33F-D73D-4B93-BB1E-7B1C32E26ECB}">
      <dgm:prSet phldrT="[Text]"/>
      <dgm:spPr/>
      <dgm:t>
        <a:bodyPr/>
        <a:lstStyle/>
        <a:p>
          <a:r>
            <a:rPr lang="lt-LT" dirty="0" smtClean="0"/>
            <a:t>O</a:t>
          </a:r>
          <a:r>
            <a:rPr lang="en-US" dirty="0" err="1" smtClean="0"/>
            <a:t>ficialus</a:t>
          </a:r>
          <a:r>
            <a:rPr lang="en-US" dirty="0" smtClean="0"/>
            <a:t> </a:t>
          </a:r>
          <a:r>
            <a:rPr lang="en-US" dirty="0" err="1" smtClean="0"/>
            <a:t>viršnacionalinis</a:t>
          </a:r>
          <a:endParaRPr lang="lv-LV" dirty="0"/>
        </a:p>
      </dgm:t>
    </dgm:pt>
    <dgm:pt modelId="{11F1415E-BA29-49EF-8C51-24A048DAD558}" type="parTrans" cxnId="{787C560F-7B59-43C9-8325-8B47AB1895B1}">
      <dgm:prSet/>
      <dgm:spPr/>
      <dgm:t>
        <a:bodyPr/>
        <a:lstStyle/>
        <a:p>
          <a:endParaRPr lang="lv-LV"/>
        </a:p>
      </dgm:t>
    </dgm:pt>
    <dgm:pt modelId="{681D4FD2-A0D1-4570-80A2-85CC49612D2D}" type="sibTrans" cxnId="{787C560F-7B59-43C9-8325-8B47AB1895B1}">
      <dgm:prSet/>
      <dgm:spPr/>
      <dgm:t>
        <a:bodyPr/>
        <a:lstStyle/>
        <a:p>
          <a:endParaRPr lang="lv-LV"/>
        </a:p>
      </dgm:t>
    </dgm:pt>
    <dgm:pt modelId="{FA06D223-B6F4-4747-A074-3B1C953181AE}">
      <dgm:prSet phldrT="[Text]"/>
      <dgm:spPr/>
      <dgm:t>
        <a:bodyPr/>
        <a:lstStyle/>
        <a:p>
          <a:r>
            <a:rPr lang="en-US" dirty="0" err="1" smtClean="0"/>
            <a:t>Europos</a:t>
          </a:r>
          <a:r>
            <a:rPr lang="en-US" dirty="0" smtClean="0"/>
            <a:t> </a:t>
          </a:r>
          <a:r>
            <a:rPr lang="en-US" dirty="0" err="1" smtClean="0"/>
            <a:t>Komisija</a:t>
          </a:r>
          <a:endParaRPr lang="lv-LV" dirty="0"/>
        </a:p>
      </dgm:t>
    </dgm:pt>
    <dgm:pt modelId="{4280598E-AD7B-495F-B61D-DE31FC121D28}" type="parTrans" cxnId="{9D0D75D1-444C-49F5-AF47-CA3FA0DB13FB}">
      <dgm:prSet/>
      <dgm:spPr/>
      <dgm:t>
        <a:bodyPr/>
        <a:lstStyle/>
        <a:p>
          <a:endParaRPr lang="lv-LV"/>
        </a:p>
      </dgm:t>
    </dgm:pt>
    <dgm:pt modelId="{2FA445EF-E810-4A34-BB61-4491A42D8EDB}" type="sibTrans" cxnId="{9D0D75D1-444C-49F5-AF47-CA3FA0DB13FB}">
      <dgm:prSet/>
      <dgm:spPr/>
      <dgm:t>
        <a:bodyPr/>
        <a:lstStyle/>
        <a:p>
          <a:endParaRPr lang="lv-LV"/>
        </a:p>
      </dgm:t>
    </dgm:pt>
    <dgm:pt modelId="{8DBFD908-5148-40EB-BCB8-7E1C8E965FD6}">
      <dgm:prSet phldrT="[Text]"/>
      <dgm:spPr/>
      <dgm:t>
        <a:bodyPr/>
        <a:lstStyle/>
        <a:p>
          <a:r>
            <a:rPr lang="lt-LT" dirty="0" smtClean="0"/>
            <a:t>Nevyriausybinių organizacijų ES tinklai</a:t>
          </a:r>
          <a:endParaRPr lang="lv-LV" dirty="0"/>
        </a:p>
      </dgm:t>
    </dgm:pt>
    <dgm:pt modelId="{F28519DB-6806-4846-98CC-D021D230A01A}" type="parTrans" cxnId="{4D91A2F7-097C-4C28-B3DB-09724F0A0CB5}">
      <dgm:prSet/>
      <dgm:spPr/>
      <dgm:t>
        <a:bodyPr/>
        <a:lstStyle/>
        <a:p>
          <a:endParaRPr lang="lv-LV"/>
        </a:p>
      </dgm:t>
    </dgm:pt>
    <dgm:pt modelId="{02396FC5-B396-4673-8165-936D781F701F}" type="sibTrans" cxnId="{4D91A2F7-097C-4C28-B3DB-09724F0A0CB5}">
      <dgm:prSet/>
      <dgm:spPr/>
      <dgm:t>
        <a:bodyPr/>
        <a:lstStyle/>
        <a:p>
          <a:endParaRPr lang="lv-LV"/>
        </a:p>
      </dgm:t>
    </dgm:pt>
    <dgm:pt modelId="{5D34ED88-B2EB-482D-9D5F-8B658A1AA2EB}">
      <dgm:prSet/>
      <dgm:spPr/>
      <dgm:t>
        <a:bodyPr/>
        <a:lstStyle/>
        <a:p>
          <a:r>
            <a:rPr lang="en-US" dirty="0"/>
            <a:t>parlamentas</a:t>
          </a:r>
        </a:p>
      </dgm:t>
    </dgm:pt>
    <dgm:pt modelId="{E4CDC6E6-ECEB-4DAA-A9F0-E163AA78DC0A}" type="parTrans" cxnId="{BF8FA91E-F1B1-4A0B-BF53-8340091C2A8B}">
      <dgm:prSet/>
      <dgm:spPr/>
      <dgm:t>
        <a:bodyPr/>
        <a:lstStyle/>
        <a:p>
          <a:endParaRPr lang="en-US"/>
        </a:p>
      </dgm:t>
    </dgm:pt>
    <dgm:pt modelId="{95EC64B5-7CBF-4ACE-9457-0122AA0FB33F}" type="sibTrans" cxnId="{BF8FA91E-F1B1-4A0B-BF53-8340091C2A8B}">
      <dgm:prSet/>
      <dgm:spPr/>
      <dgm:t>
        <a:bodyPr/>
        <a:lstStyle/>
        <a:p>
          <a:endParaRPr lang="en-US"/>
        </a:p>
      </dgm:t>
    </dgm:pt>
    <dgm:pt modelId="{0B219B5C-84CB-4475-A1B9-ABD4E29DAE74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Europos</a:t>
          </a:r>
          <a:r>
            <a:rPr lang="en-US" dirty="0" smtClean="0"/>
            <a:t> </a:t>
          </a:r>
          <a:r>
            <a:rPr lang="en-US" dirty="0" err="1" smtClean="0"/>
            <a:t>Parlamentas</a:t>
          </a:r>
          <a:endParaRPr lang="lv-LV" dirty="0"/>
        </a:p>
      </dgm:t>
    </dgm:pt>
    <dgm:pt modelId="{4B5E4116-3788-4469-8434-CE98943F9E80}" type="parTrans" cxnId="{46559306-E198-449E-9DA1-99A0F76F2E3C}">
      <dgm:prSet/>
      <dgm:spPr/>
      <dgm:t>
        <a:bodyPr/>
        <a:lstStyle/>
        <a:p>
          <a:endParaRPr lang="en-US"/>
        </a:p>
      </dgm:t>
    </dgm:pt>
    <dgm:pt modelId="{122F2100-6F10-4ABB-AE87-C73CC599AAA3}" type="sibTrans" cxnId="{46559306-E198-449E-9DA1-99A0F76F2E3C}">
      <dgm:prSet/>
      <dgm:spPr/>
      <dgm:t>
        <a:bodyPr/>
        <a:lstStyle/>
        <a:p>
          <a:endParaRPr lang="en-US"/>
        </a:p>
      </dgm:t>
    </dgm:pt>
    <dgm:pt modelId="{9E5752D5-D354-49FD-B9B6-E1F8DEDAE3EC}" type="pres">
      <dgm:prSet presAssocID="{2551C527-635B-41CD-A877-9158DF237A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DF451-7641-49F0-BB82-0F8AFD4F5D54}" type="pres">
      <dgm:prSet presAssocID="{2551C527-635B-41CD-A877-9158DF237A00}" presName="tSp" presStyleCnt="0"/>
      <dgm:spPr/>
    </dgm:pt>
    <dgm:pt modelId="{E77D4AB6-8EA5-48A2-A9E0-5FFF162F820D}" type="pres">
      <dgm:prSet presAssocID="{2551C527-635B-41CD-A877-9158DF237A00}" presName="bSp" presStyleCnt="0"/>
      <dgm:spPr/>
    </dgm:pt>
    <dgm:pt modelId="{E0513AE4-4A7A-4DC2-A615-A3AC7215F41D}" type="pres">
      <dgm:prSet presAssocID="{2551C527-635B-41CD-A877-9158DF237A00}" presName="process" presStyleCnt="0"/>
      <dgm:spPr/>
    </dgm:pt>
    <dgm:pt modelId="{403340D8-5DC2-43E6-9591-13B133ABADAA}" type="pres">
      <dgm:prSet presAssocID="{62639E2C-4481-44EB-8FF6-8F93CBDE6031}" presName="composite1" presStyleCnt="0"/>
      <dgm:spPr/>
    </dgm:pt>
    <dgm:pt modelId="{EA9F6A28-2FC6-4FD6-91A2-40E42CA0CF77}" type="pres">
      <dgm:prSet presAssocID="{62639E2C-4481-44EB-8FF6-8F93CBDE6031}" presName="dummyNode1" presStyleLbl="node1" presStyleIdx="0" presStyleCnt="3"/>
      <dgm:spPr/>
    </dgm:pt>
    <dgm:pt modelId="{51961BB0-A725-4909-893B-F6841B12A588}" type="pres">
      <dgm:prSet presAssocID="{62639E2C-4481-44EB-8FF6-8F93CBDE603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3DF32-284A-46E3-8599-7C76B717EB22}" type="pres">
      <dgm:prSet presAssocID="{62639E2C-4481-44EB-8FF6-8F93CBDE603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28997-6E9E-484A-9030-D5AB6AB8D3CA}" type="pres">
      <dgm:prSet presAssocID="{62639E2C-4481-44EB-8FF6-8F93CBDE603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736CA-A55A-405C-948F-A00F2724E0B8}" type="pres">
      <dgm:prSet presAssocID="{62639E2C-4481-44EB-8FF6-8F93CBDE6031}" presName="connSite1" presStyleCnt="0"/>
      <dgm:spPr/>
    </dgm:pt>
    <dgm:pt modelId="{3E9BEE65-4FC0-4CF4-AC0D-2B6C1716E93A}" type="pres">
      <dgm:prSet presAssocID="{B0C5011D-E2FE-4E93-8B79-1C2E936F0199}" presName="Name9" presStyleLbl="sibTrans2D1" presStyleIdx="0" presStyleCnt="2"/>
      <dgm:spPr/>
      <dgm:t>
        <a:bodyPr/>
        <a:lstStyle/>
        <a:p>
          <a:endParaRPr lang="en-US"/>
        </a:p>
      </dgm:t>
    </dgm:pt>
    <dgm:pt modelId="{EAF55104-BD85-41A7-950E-B9652FE1C458}" type="pres">
      <dgm:prSet presAssocID="{E95927B9-7321-4FC8-8AAB-070F6B00BA87}" presName="composite2" presStyleCnt="0"/>
      <dgm:spPr/>
    </dgm:pt>
    <dgm:pt modelId="{A64485A5-0E24-40B1-963F-C46177E8CAC4}" type="pres">
      <dgm:prSet presAssocID="{E95927B9-7321-4FC8-8AAB-070F6B00BA87}" presName="dummyNode2" presStyleLbl="node1" presStyleIdx="0" presStyleCnt="3"/>
      <dgm:spPr/>
    </dgm:pt>
    <dgm:pt modelId="{AC6B6BD8-0E44-49A6-8239-701EECA4944F}" type="pres">
      <dgm:prSet presAssocID="{E95927B9-7321-4FC8-8AAB-070F6B00BA8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AD41-2FDC-443D-A49B-335841ABF29F}" type="pres">
      <dgm:prSet presAssocID="{E95927B9-7321-4FC8-8AAB-070F6B00BA8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BAC9-46E4-4FC0-981E-43D701640CF9}" type="pres">
      <dgm:prSet presAssocID="{E95927B9-7321-4FC8-8AAB-070F6B00BA8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8D6E7-A02C-4018-AFB9-C8A2A7A92CE4}" type="pres">
      <dgm:prSet presAssocID="{E95927B9-7321-4FC8-8AAB-070F6B00BA87}" presName="connSite2" presStyleCnt="0"/>
      <dgm:spPr/>
    </dgm:pt>
    <dgm:pt modelId="{39C80EA0-D71E-43D2-A162-881AEE7CEC9D}" type="pres">
      <dgm:prSet presAssocID="{DB820C9B-D3D2-48EF-85BE-B30B04A5099E}" presName="Name18" presStyleLbl="sibTrans2D1" presStyleIdx="1" presStyleCnt="2"/>
      <dgm:spPr/>
      <dgm:t>
        <a:bodyPr/>
        <a:lstStyle/>
        <a:p>
          <a:endParaRPr lang="en-US"/>
        </a:p>
      </dgm:t>
    </dgm:pt>
    <dgm:pt modelId="{9B3C33EC-242E-4D3B-89EC-163006D545D7}" type="pres">
      <dgm:prSet presAssocID="{904ED33F-D73D-4B93-BB1E-7B1C32E26ECB}" presName="composite1" presStyleCnt="0"/>
      <dgm:spPr/>
    </dgm:pt>
    <dgm:pt modelId="{15359151-C438-4969-AC5A-581CF43F081D}" type="pres">
      <dgm:prSet presAssocID="{904ED33F-D73D-4B93-BB1E-7B1C32E26ECB}" presName="dummyNode1" presStyleLbl="node1" presStyleIdx="1" presStyleCnt="3"/>
      <dgm:spPr/>
    </dgm:pt>
    <dgm:pt modelId="{A279DFA3-BB36-411D-996A-4FCE72A7AE31}" type="pres">
      <dgm:prSet presAssocID="{904ED33F-D73D-4B93-BB1E-7B1C32E26EC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52F8A-1F99-4E4E-9B6A-4A05C8F9AA80}" type="pres">
      <dgm:prSet presAssocID="{904ED33F-D73D-4B93-BB1E-7B1C32E26EC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49C85-9C81-4EA1-86C1-B865419BDE00}" type="pres">
      <dgm:prSet presAssocID="{904ED33F-D73D-4B93-BB1E-7B1C32E26EC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406FE-33B7-477B-941E-A74BCD976803}" type="pres">
      <dgm:prSet presAssocID="{904ED33F-D73D-4B93-BB1E-7B1C32E26ECB}" presName="connSite1" presStyleCnt="0"/>
      <dgm:spPr/>
    </dgm:pt>
  </dgm:ptLst>
  <dgm:cxnLst>
    <dgm:cxn modelId="{2A348472-CA28-4FE8-B42B-54116B884E87}" type="presOf" srcId="{B0C5011D-E2FE-4E93-8B79-1C2E936F0199}" destId="{3E9BEE65-4FC0-4CF4-AC0D-2B6C1716E93A}" srcOrd="0" destOrd="0" presId="urn:microsoft.com/office/officeart/2005/8/layout/hProcess4"/>
    <dgm:cxn modelId="{5E3578A7-566E-44A6-BD30-C9D7F2870BBC}" type="presOf" srcId="{E95927B9-7321-4FC8-8AAB-070F6B00BA87}" destId="{AFD1BAC9-46E4-4FC0-981E-43D701640CF9}" srcOrd="0" destOrd="0" presId="urn:microsoft.com/office/officeart/2005/8/layout/hProcess4"/>
    <dgm:cxn modelId="{E2AF7019-1F9B-40A5-A8A0-C969C0783DCE}" type="presOf" srcId="{62639E2C-4481-44EB-8FF6-8F93CBDE6031}" destId="{DA828997-6E9E-484A-9030-D5AB6AB8D3CA}" srcOrd="0" destOrd="0" presId="urn:microsoft.com/office/officeart/2005/8/layout/hProcess4"/>
    <dgm:cxn modelId="{ADCE57FA-50F9-4B06-86C1-AA2BF3DCD7FB}" type="presOf" srcId="{81A69FE4-D270-4B96-802C-F3382E61A4A1}" destId="{AC6B6BD8-0E44-49A6-8239-701EECA4944F}" srcOrd="0" destOrd="0" presId="urn:microsoft.com/office/officeart/2005/8/layout/hProcess4"/>
    <dgm:cxn modelId="{62F3851C-A39C-48DC-A726-8E3EEBE1CE4E}" type="presOf" srcId="{8DBFD908-5148-40EB-BCB8-7E1C8E965FD6}" destId="{51961BB0-A725-4909-893B-F6841B12A588}" srcOrd="0" destOrd="0" presId="urn:microsoft.com/office/officeart/2005/8/layout/hProcess4"/>
    <dgm:cxn modelId="{69B1BFA6-F9D8-4280-ACDD-60FCCA495A5B}" type="presOf" srcId="{5D34ED88-B2EB-482D-9D5F-8B658A1AA2EB}" destId="{D9D5AD41-2FDC-443D-A49B-335841ABF29F}" srcOrd="1" destOrd="1" presId="urn:microsoft.com/office/officeart/2005/8/layout/hProcess4"/>
    <dgm:cxn modelId="{B55D410B-C628-41DC-A63B-99C532D798F7}" srcId="{2551C527-635B-41CD-A877-9158DF237A00}" destId="{E95927B9-7321-4FC8-8AAB-070F6B00BA87}" srcOrd="1" destOrd="0" parTransId="{D58942A1-DC58-4D11-AF43-1E535AB2B7B1}" sibTransId="{DB820C9B-D3D2-48EF-85BE-B30B04A5099E}"/>
    <dgm:cxn modelId="{6C346B56-3932-464E-9DD6-31E6FF9272BE}" type="presOf" srcId="{904ED33F-D73D-4B93-BB1E-7B1C32E26ECB}" destId="{F3149C85-9C81-4EA1-86C1-B865419BDE00}" srcOrd="0" destOrd="0" presId="urn:microsoft.com/office/officeart/2005/8/layout/hProcess4"/>
    <dgm:cxn modelId="{787C560F-7B59-43C9-8325-8B47AB1895B1}" srcId="{2551C527-635B-41CD-A877-9158DF237A00}" destId="{904ED33F-D73D-4B93-BB1E-7B1C32E26ECB}" srcOrd="2" destOrd="0" parTransId="{11F1415E-BA29-49EF-8C51-24A048DAD558}" sibTransId="{681D4FD2-A0D1-4570-80A2-85CC49612D2D}"/>
    <dgm:cxn modelId="{9D0D75D1-444C-49F5-AF47-CA3FA0DB13FB}" srcId="{904ED33F-D73D-4B93-BB1E-7B1C32E26ECB}" destId="{FA06D223-B6F4-4747-A074-3B1C953181AE}" srcOrd="0" destOrd="0" parTransId="{4280598E-AD7B-495F-B61D-DE31FC121D28}" sibTransId="{2FA445EF-E810-4A34-BB61-4491A42D8EDB}"/>
    <dgm:cxn modelId="{4D91A2F7-097C-4C28-B3DB-09724F0A0CB5}" srcId="{62639E2C-4481-44EB-8FF6-8F93CBDE6031}" destId="{8DBFD908-5148-40EB-BCB8-7E1C8E965FD6}" srcOrd="0" destOrd="0" parTransId="{F28519DB-6806-4846-98CC-D021D230A01A}" sibTransId="{02396FC5-B396-4673-8165-936D781F701F}"/>
    <dgm:cxn modelId="{F3568236-5FAB-483B-9C42-07349AEAED0E}" type="presOf" srcId="{0B219B5C-84CB-4475-A1B9-ABD4E29DAE74}" destId="{FD352F8A-1F99-4E4E-9B6A-4A05C8F9AA80}" srcOrd="1" destOrd="1" presId="urn:microsoft.com/office/officeart/2005/8/layout/hProcess4"/>
    <dgm:cxn modelId="{67B05F6D-F585-42D3-AF79-3AD931376D24}" type="presOf" srcId="{FA06D223-B6F4-4747-A074-3B1C953181AE}" destId="{FD352F8A-1F99-4E4E-9B6A-4A05C8F9AA80}" srcOrd="1" destOrd="0" presId="urn:microsoft.com/office/officeart/2005/8/layout/hProcess4"/>
    <dgm:cxn modelId="{B0E857F0-1BC6-400D-8708-732836B62DEF}" type="presOf" srcId="{8DBFD908-5148-40EB-BCB8-7E1C8E965FD6}" destId="{4EE3DF32-284A-46E3-8599-7C76B717EB22}" srcOrd="1" destOrd="0" presId="urn:microsoft.com/office/officeart/2005/8/layout/hProcess4"/>
    <dgm:cxn modelId="{95D6DD94-552C-4B68-8BE9-E5C176CAC75E}" srcId="{E95927B9-7321-4FC8-8AAB-070F6B00BA87}" destId="{81A69FE4-D270-4B96-802C-F3382E61A4A1}" srcOrd="0" destOrd="0" parTransId="{FEC83CBC-12D4-4011-A509-13E3A18F3C22}" sibTransId="{92032B00-AB7B-4B56-BC37-2C616B0E7C8D}"/>
    <dgm:cxn modelId="{89239E30-B17E-4A2C-8BB7-715559920E03}" type="presOf" srcId="{81A69FE4-D270-4B96-802C-F3382E61A4A1}" destId="{D9D5AD41-2FDC-443D-A49B-335841ABF29F}" srcOrd="1" destOrd="0" presId="urn:microsoft.com/office/officeart/2005/8/layout/hProcess4"/>
    <dgm:cxn modelId="{267B4E15-D28F-490F-8DDC-DA67D878A37B}" srcId="{2551C527-635B-41CD-A877-9158DF237A00}" destId="{62639E2C-4481-44EB-8FF6-8F93CBDE6031}" srcOrd="0" destOrd="0" parTransId="{19B51FD3-9729-40F0-9DA3-99A0E9A313F9}" sibTransId="{B0C5011D-E2FE-4E93-8B79-1C2E936F0199}"/>
    <dgm:cxn modelId="{6E340417-9D0E-496B-B5CE-5B3ECF570F17}" type="presOf" srcId="{2551C527-635B-41CD-A877-9158DF237A00}" destId="{9E5752D5-D354-49FD-B9B6-E1F8DEDAE3EC}" srcOrd="0" destOrd="0" presId="urn:microsoft.com/office/officeart/2005/8/layout/hProcess4"/>
    <dgm:cxn modelId="{BF8FA91E-F1B1-4A0B-BF53-8340091C2A8B}" srcId="{E95927B9-7321-4FC8-8AAB-070F6B00BA87}" destId="{5D34ED88-B2EB-482D-9D5F-8B658A1AA2EB}" srcOrd="1" destOrd="0" parTransId="{E4CDC6E6-ECEB-4DAA-A9F0-E163AA78DC0A}" sibTransId="{95EC64B5-7CBF-4ACE-9457-0122AA0FB33F}"/>
    <dgm:cxn modelId="{7999B589-077B-4AFE-893E-3E21E900E39B}" type="presOf" srcId="{FA06D223-B6F4-4747-A074-3B1C953181AE}" destId="{A279DFA3-BB36-411D-996A-4FCE72A7AE31}" srcOrd="0" destOrd="0" presId="urn:microsoft.com/office/officeart/2005/8/layout/hProcess4"/>
    <dgm:cxn modelId="{46559306-E198-449E-9DA1-99A0F76F2E3C}" srcId="{904ED33F-D73D-4B93-BB1E-7B1C32E26ECB}" destId="{0B219B5C-84CB-4475-A1B9-ABD4E29DAE74}" srcOrd="1" destOrd="0" parTransId="{4B5E4116-3788-4469-8434-CE98943F9E80}" sibTransId="{122F2100-6F10-4ABB-AE87-C73CC599AAA3}"/>
    <dgm:cxn modelId="{1D650925-B4A9-4320-9239-68207F2A1087}" type="presOf" srcId="{0B219B5C-84CB-4475-A1B9-ABD4E29DAE74}" destId="{A279DFA3-BB36-411D-996A-4FCE72A7AE31}" srcOrd="0" destOrd="1" presId="urn:microsoft.com/office/officeart/2005/8/layout/hProcess4"/>
    <dgm:cxn modelId="{A91F629F-D64A-43AE-A207-C7A2ABCC7A8A}" type="presOf" srcId="{5D34ED88-B2EB-482D-9D5F-8B658A1AA2EB}" destId="{AC6B6BD8-0E44-49A6-8239-701EECA4944F}" srcOrd="0" destOrd="1" presId="urn:microsoft.com/office/officeart/2005/8/layout/hProcess4"/>
    <dgm:cxn modelId="{EEC206C1-4977-426A-B649-186AD4B54218}" type="presOf" srcId="{DB820C9B-D3D2-48EF-85BE-B30B04A5099E}" destId="{39C80EA0-D71E-43D2-A162-881AEE7CEC9D}" srcOrd="0" destOrd="0" presId="urn:microsoft.com/office/officeart/2005/8/layout/hProcess4"/>
    <dgm:cxn modelId="{4DBD2298-9285-4884-BD3A-1CDA4C570FCD}" type="presParOf" srcId="{9E5752D5-D354-49FD-B9B6-E1F8DEDAE3EC}" destId="{3C4DF451-7641-49F0-BB82-0F8AFD4F5D54}" srcOrd="0" destOrd="0" presId="urn:microsoft.com/office/officeart/2005/8/layout/hProcess4"/>
    <dgm:cxn modelId="{CF5B0CB2-BEF0-47A9-AEE4-DF47E8B40AFF}" type="presParOf" srcId="{9E5752D5-D354-49FD-B9B6-E1F8DEDAE3EC}" destId="{E77D4AB6-8EA5-48A2-A9E0-5FFF162F820D}" srcOrd="1" destOrd="0" presId="urn:microsoft.com/office/officeart/2005/8/layout/hProcess4"/>
    <dgm:cxn modelId="{3DB26834-ABB5-4391-8B26-ACDBB1F7ADD6}" type="presParOf" srcId="{9E5752D5-D354-49FD-B9B6-E1F8DEDAE3EC}" destId="{E0513AE4-4A7A-4DC2-A615-A3AC7215F41D}" srcOrd="2" destOrd="0" presId="urn:microsoft.com/office/officeart/2005/8/layout/hProcess4"/>
    <dgm:cxn modelId="{BC9B797E-C6D8-4239-8270-9108CCC6AA43}" type="presParOf" srcId="{E0513AE4-4A7A-4DC2-A615-A3AC7215F41D}" destId="{403340D8-5DC2-43E6-9591-13B133ABADAA}" srcOrd="0" destOrd="0" presId="urn:microsoft.com/office/officeart/2005/8/layout/hProcess4"/>
    <dgm:cxn modelId="{2C08A5AE-24EB-4D67-9A6C-AA99A7FA0F78}" type="presParOf" srcId="{403340D8-5DC2-43E6-9591-13B133ABADAA}" destId="{EA9F6A28-2FC6-4FD6-91A2-40E42CA0CF77}" srcOrd="0" destOrd="0" presId="urn:microsoft.com/office/officeart/2005/8/layout/hProcess4"/>
    <dgm:cxn modelId="{AC58072D-B684-444F-9A07-A4EAEEEF0A0C}" type="presParOf" srcId="{403340D8-5DC2-43E6-9591-13B133ABADAA}" destId="{51961BB0-A725-4909-893B-F6841B12A588}" srcOrd="1" destOrd="0" presId="urn:microsoft.com/office/officeart/2005/8/layout/hProcess4"/>
    <dgm:cxn modelId="{1321FE7A-D2FC-4B85-8BFC-E02A85872C0F}" type="presParOf" srcId="{403340D8-5DC2-43E6-9591-13B133ABADAA}" destId="{4EE3DF32-284A-46E3-8599-7C76B717EB22}" srcOrd="2" destOrd="0" presId="urn:microsoft.com/office/officeart/2005/8/layout/hProcess4"/>
    <dgm:cxn modelId="{C6CD0E95-DF26-4503-986D-10E980684695}" type="presParOf" srcId="{403340D8-5DC2-43E6-9591-13B133ABADAA}" destId="{DA828997-6E9E-484A-9030-D5AB6AB8D3CA}" srcOrd="3" destOrd="0" presId="urn:microsoft.com/office/officeart/2005/8/layout/hProcess4"/>
    <dgm:cxn modelId="{CCC55413-5C24-4A3D-9C14-5779782A0F5A}" type="presParOf" srcId="{403340D8-5DC2-43E6-9591-13B133ABADAA}" destId="{C9C736CA-A55A-405C-948F-A00F2724E0B8}" srcOrd="4" destOrd="0" presId="urn:microsoft.com/office/officeart/2005/8/layout/hProcess4"/>
    <dgm:cxn modelId="{BF4DBBA3-09B9-46AC-A361-33D0CE59143E}" type="presParOf" srcId="{E0513AE4-4A7A-4DC2-A615-A3AC7215F41D}" destId="{3E9BEE65-4FC0-4CF4-AC0D-2B6C1716E93A}" srcOrd="1" destOrd="0" presId="urn:microsoft.com/office/officeart/2005/8/layout/hProcess4"/>
    <dgm:cxn modelId="{A92C28D2-9D8D-494E-A9C7-604EAB0E1A6D}" type="presParOf" srcId="{E0513AE4-4A7A-4DC2-A615-A3AC7215F41D}" destId="{EAF55104-BD85-41A7-950E-B9652FE1C458}" srcOrd="2" destOrd="0" presId="urn:microsoft.com/office/officeart/2005/8/layout/hProcess4"/>
    <dgm:cxn modelId="{5A7E0EEB-D92A-497C-80EC-93848485BA58}" type="presParOf" srcId="{EAF55104-BD85-41A7-950E-B9652FE1C458}" destId="{A64485A5-0E24-40B1-963F-C46177E8CAC4}" srcOrd="0" destOrd="0" presId="urn:microsoft.com/office/officeart/2005/8/layout/hProcess4"/>
    <dgm:cxn modelId="{7591A092-E4B5-4BF0-AE4B-697205370346}" type="presParOf" srcId="{EAF55104-BD85-41A7-950E-B9652FE1C458}" destId="{AC6B6BD8-0E44-49A6-8239-701EECA4944F}" srcOrd="1" destOrd="0" presId="urn:microsoft.com/office/officeart/2005/8/layout/hProcess4"/>
    <dgm:cxn modelId="{9EBF977D-69E3-4283-A205-14F5DF4539A8}" type="presParOf" srcId="{EAF55104-BD85-41A7-950E-B9652FE1C458}" destId="{D9D5AD41-2FDC-443D-A49B-335841ABF29F}" srcOrd="2" destOrd="0" presId="urn:microsoft.com/office/officeart/2005/8/layout/hProcess4"/>
    <dgm:cxn modelId="{EE098DAC-41C5-4442-97EC-1D62905CBA39}" type="presParOf" srcId="{EAF55104-BD85-41A7-950E-B9652FE1C458}" destId="{AFD1BAC9-46E4-4FC0-981E-43D701640CF9}" srcOrd="3" destOrd="0" presId="urn:microsoft.com/office/officeart/2005/8/layout/hProcess4"/>
    <dgm:cxn modelId="{44622B28-0605-4446-927D-498851F241A3}" type="presParOf" srcId="{EAF55104-BD85-41A7-950E-B9652FE1C458}" destId="{0778D6E7-A02C-4018-AFB9-C8A2A7A92CE4}" srcOrd="4" destOrd="0" presId="urn:microsoft.com/office/officeart/2005/8/layout/hProcess4"/>
    <dgm:cxn modelId="{BBA51EF5-28C0-4272-83D3-F1BCE3840214}" type="presParOf" srcId="{E0513AE4-4A7A-4DC2-A615-A3AC7215F41D}" destId="{39C80EA0-D71E-43D2-A162-881AEE7CEC9D}" srcOrd="3" destOrd="0" presId="urn:microsoft.com/office/officeart/2005/8/layout/hProcess4"/>
    <dgm:cxn modelId="{AD201CD1-3126-451D-BA74-8BD38C0F8477}" type="presParOf" srcId="{E0513AE4-4A7A-4DC2-A615-A3AC7215F41D}" destId="{9B3C33EC-242E-4D3B-89EC-163006D545D7}" srcOrd="4" destOrd="0" presId="urn:microsoft.com/office/officeart/2005/8/layout/hProcess4"/>
    <dgm:cxn modelId="{4EE8D2A9-8390-4D32-BE33-A441B9125771}" type="presParOf" srcId="{9B3C33EC-242E-4D3B-89EC-163006D545D7}" destId="{15359151-C438-4969-AC5A-581CF43F081D}" srcOrd="0" destOrd="0" presId="urn:microsoft.com/office/officeart/2005/8/layout/hProcess4"/>
    <dgm:cxn modelId="{1EDD9434-6163-48AA-BC3F-0064F3DFD8B4}" type="presParOf" srcId="{9B3C33EC-242E-4D3B-89EC-163006D545D7}" destId="{A279DFA3-BB36-411D-996A-4FCE72A7AE31}" srcOrd="1" destOrd="0" presId="urn:microsoft.com/office/officeart/2005/8/layout/hProcess4"/>
    <dgm:cxn modelId="{2190AF10-B8B5-4461-A40D-BD61AE2BEDC4}" type="presParOf" srcId="{9B3C33EC-242E-4D3B-89EC-163006D545D7}" destId="{FD352F8A-1F99-4E4E-9B6A-4A05C8F9AA80}" srcOrd="2" destOrd="0" presId="urn:microsoft.com/office/officeart/2005/8/layout/hProcess4"/>
    <dgm:cxn modelId="{DFB91C46-13EF-4B06-9CBE-F8FCD5D888EA}" type="presParOf" srcId="{9B3C33EC-242E-4D3B-89EC-163006D545D7}" destId="{F3149C85-9C81-4EA1-86C1-B865419BDE00}" srcOrd="3" destOrd="0" presId="urn:microsoft.com/office/officeart/2005/8/layout/hProcess4"/>
    <dgm:cxn modelId="{2AF36416-9B7C-44F1-A193-FE8A9787FFBB}" type="presParOf" srcId="{9B3C33EC-242E-4D3B-89EC-163006D545D7}" destId="{020406FE-33B7-477B-941E-A74BCD97680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C6B25D-BA06-4EF8-894A-0C9B06333286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51E5203-D81C-46D5-A5B7-2E8F071D3D80}">
      <dgm:prSet phldrT="[Text]"/>
      <dgm:spPr>
        <a:gradFill rotWithShape="0">
          <a:gsLst>
            <a:gs pos="0">
              <a:srgbClr val="0070C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t-LT" b="1" smtClean="0"/>
            <a:t>piliečių iniciatyva</a:t>
          </a:r>
          <a:endParaRPr lang="lv-LV" b="1" dirty="0"/>
        </a:p>
      </dgm:t>
    </dgm:pt>
    <dgm:pt modelId="{4C15E082-B423-4D62-97F3-04AFC1E77080}" type="parTrans" cxnId="{B0FC9A2A-B632-48E1-967E-0ECC7428EF04}">
      <dgm:prSet/>
      <dgm:spPr/>
      <dgm:t>
        <a:bodyPr/>
        <a:lstStyle/>
        <a:p>
          <a:endParaRPr lang="lv-LV"/>
        </a:p>
      </dgm:t>
    </dgm:pt>
    <dgm:pt modelId="{D1582919-CDA3-486C-8CA8-8D76C9DA892B}" type="sibTrans" cxnId="{B0FC9A2A-B632-48E1-967E-0ECC7428EF04}">
      <dgm:prSet/>
      <dgm:spPr/>
      <dgm:t>
        <a:bodyPr/>
        <a:lstStyle/>
        <a:p>
          <a:endParaRPr lang="lv-LV"/>
        </a:p>
      </dgm:t>
    </dgm:pt>
    <dgm:pt modelId="{5A6D9A97-D09F-49C4-AFD2-1241B7F85212}">
      <dgm:prSet/>
      <dgm:spPr/>
      <dgm:t>
        <a:bodyPr/>
        <a:lstStyle/>
        <a:p>
          <a:r>
            <a:rPr lang="en-US" b="1" dirty="0"/>
            <a:t>dalyvavimas Europos Parlamento rinkimuose</a:t>
          </a:r>
        </a:p>
      </dgm:t>
    </dgm:pt>
    <dgm:pt modelId="{E41EEADB-00FB-4FB8-A1AC-73A4E0AA1F22}" type="parTrans" cxnId="{D42818EB-6298-4731-8064-82FAA1475124}">
      <dgm:prSet/>
      <dgm:spPr/>
      <dgm:t>
        <a:bodyPr/>
        <a:lstStyle/>
        <a:p>
          <a:endParaRPr lang="en-US"/>
        </a:p>
      </dgm:t>
    </dgm:pt>
    <dgm:pt modelId="{FB0BCF3D-C128-4253-B653-295D7D49D4AA}" type="sibTrans" cxnId="{D42818EB-6298-4731-8064-82FAA1475124}">
      <dgm:prSet/>
      <dgm:spPr/>
      <dgm:t>
        <a:bodyPr/>
        <a:lstStyle/>
        <a:p>
          <a:endParaRPr lang="en-US"/>
        </a:p>
      </dgm:t>
    </dgm:pt>
    <dgm:pt modelId="{F146BC58-3E4D-41D6-A494-6E53FEC5C720}">
      <dgm:prSet/>
      <dgm:spPr/>
      <dgm:t>
        <a:bodyPr/>
        <a:lstStyle/>
        <a:p>
          <a:r>
            <a:rPr lang="en-US" b="1" dirty="0" err="1" smtClean="0"/>
            <a:t>pateik</a:t>
          </a:r>
          <a:r>
            <a:rPr lang="lt-LT" b="1" dirty="0" err="1" smtClean="0"/>
            <a:t>iant</a:t>
          </a:r>
          <a:r>
            <a:rPr lang="en-US" b="1" dirty="0" smtClean="0"/>
            <a:t> </a:t>
          </a:r>
          <a:r>
            <a:rPr lang="en-US" b="1" dirty="0"/>
            <a:t>nuomones, pasiūlymus NVO tinklams konkretiems iššūkiams spręsti</a:t>
          </a:r>
        </a:p>
      </dgm:t>
    </dgm:pt>
    <dgm:pt modelId="{ED6CF2A9-2452-4ECC-A897-944F55E3730E}" type="parTrans" cxnId="{554A863F-F612-433F-A400-B254E4CA674F}">
      <dgm:prSet/>
      <dgm:spPr/>
      <dgm:t>
        <a:bodyPr/>
        <a:lstStyle/>
        <a:p>
          <a:endParaRPr lang="en-US"/>
        </a:p>
      </dgm:t>
    </dgm:pt>
    <dgm:pt modelId="{E2C49D07-0933-41DE-81B8-09C442D70A8B}" type="sibTrans" cxnId="{554A863F-F612-433F-A400-B254E4CA674F}">
      <dgm:prSet/>
      <dgm:spPr/>
      <dgm:t>
        <a:bodyPr/>
        <a:lstStyle/>
        <a:p>
          <a:endParaRPr lang="en-US"/>
        </a:p>
      </dgm:t>
    </dgm:pt>
    <dgm:pt modelId="{0C4FC9FF-93D3-40D7-95D3-EEFBB2E751DC}">
      <dgm:prSet/>
      <dgm:spPr/>
      <dgm:t>
        <a:bodyPr/>
        <a:lstStyle/>
        <a:p>
          <a:r>
            <a:rPr lang="en-US" b="1" dirty="0"/>
            <a:t>susitikimas </a:t>
          </a:r>
          <a:r>
            <a:rPr lang="en-US" b="1" dirty="0" err="1"/>
            <a:t>su</a:t>
          </a:r>
          <a:r>
            <a:rPr lang="en-US" b="1" dirty="0"/>
            <a:t> </a:t>
          </a:r>
          <a:r>
            <a:rPr lang="en-US" b="1" dirty="0" smtClean="0"/>
            <a:t>L</a:t>
          </a:r>
          <a:r>
            <a:rPr lang="lt-LT" b="1" dirty="0" err="1" smtClean="0"/>
            <a:t>ietuvai</a:t>
          </a:r>
          <a:r>
            <a:rPr lang="en-US" b="1" dirty="0" smtClean="0"/>
            <a:t> </a:t>
          </a:r>
          <a:r>
            <a:rPr lang="en-US" b="1" dirty="0"/>
            <a:t>atstovaujančiais politikais, ES pareigūnais</a:t>
          </a:r>
        </a:p>
      </dgm:t>
    </dgm:pt>
    <dgm:pt modelId="{28183D2F-A15E-43D9-8AD9-3F72DC9A9907}" type="parTrans" cxnId="{02188953-FCA2-43EC-90FD-6DCB788C2171}">
      <dgm:prSet/>
      <dgm:spPr/>
      <dgm:t>
        <a:bodyPr/>
        <a:lstStyle/>
        <a:p>
          <a:endParaRPr lang="en-US"/>
        </a:p>
      </dgm:t>
    </dgm:pt>
    <dgm:pt modelId="{ABE7AF6C-4B67-40C0-B0A2-3EB9BA455F32}" type="sibTrans" cxnId="{02188953-FCA2-43EC-90FD-6DCB788C2171}">
      <dgm:prSet/>
      <dgm:spPr/>
      <dgm:t>
        <a:bodyPr/>
        <a:lstStyle/>
        <a:p>
          <a:endParaRPr lang="en-US"/>
        </a:p>
      </dgm:t>
    </dgm:pt>
    <dgm:pt modelId="{CEC01CB8-DEA1-4AC9-BA47-94E404B0A787}">
      <dgm:prSet/>
      <dgm:spPr/>
      <dgm:t>
        <a:bodyPr/>
        <a:lstStyle/>
        <a:p>
          <a:r>
            <a:rPr lang="lt-LT" b="1" dirty="0" smtClean="0"/>
            <a:t>pritarimas </a:t>
          </a:r>
          <a:r>
            <a:rPr lang="lt-LT" b="1" dirty="0"/>
            <a:t>ar </a:t>
          </a:r>
          <a:r>
            <a:rPr lang="lt-LT" b="1" dirty="0" smtClean="0"/>
            <a:t>protestavimas </a:t>
          </a:r>
          <a:r>
            <a:rPr lang="lt-LT" b="1" dirty="0"/>
            <a:t>(susitikimai, demonstracijos) </a:t>
          </a:r>
          <a:r>
            <a:rPr lang="lt-LT" b="1" dirty="0" smtClean="0"/>
            <a:t>i </a:t>
          </a:r>
          <a:r>
            <a:rPr lang="lt-LT" b="1" dirty="0"/>
            <a:t>ES politikai, teisės aktams</a:t>
          </a:r>
          <a:endParaRPr lang="en-US" b="1" dirty="0"/>
        </a:p>
      </dgm:t>
    </dgm:pt>
    <dgm:pt modelId="{41ED35FA-6E54-42E6-90A8-F4209A774074}" type="parTrans" cxnId="{69488E59-C093-42C5-B08E-C295E00D27A5}">
      <dgm:prSet/>
      <dgm:spPr/>
      <dgm:t>
        <a:bodyPr/>
        <a:lstStyle/>
        <a:p>
          <a:endParaRPr lang="en-US"/>
        </a:p>
      </dgm:t>
    </dgm:pt>
    <dgm:pt modelId="{EC42033D-C79D-4148-BD99-2ADEC3A749E7}" type="sibTrans" cxnId="{69488E59-C093-42C5-B08E-C295E00D27A5}">
      <dgm:prSet/>
      <dgm:spPr/>
      <dgm:t>
        <a:bodyPr/>
        <a:lstStyle/>
        <a:p>
          <a:endParaRPr lang="en-US"/>
        </a:p>
      </dgm:t>
    </dgm:pt>
    <dgm:pt modelId="{7CF3E1A7-9C7A-47D7-B439-81E4792AB626}">
      <dgm:prSet/>
      <dgm:spPr/>
      <dgm:t>
        <a:bodyPr/>
        <a:lstStyle/>
        <a:p>
          <a:r>
            <a:rPr lang="lt-LT" b="1" dirty="0" smtClean="0"/>
            <a:t>aktyvius dalyvavimas </a:t>
          </a:r>
          <a:r>
            <a:rPr lang="lt-LT" b="1" dirty="0"/>
            <a:t>viename iš ES NVO tinklų</a:t>
          </a:r>
          <a:endParaRPr lang="en-US" b="1" dirty="0"/>
        </a:p>
      </dgm:t>
    </dgm:pt>
    <dgm:pt modelId="{A48A8969-C96E-4A98-B6D3-80FC71F6D26E}" type="parTrans" cxnId="{9C3C2A2C-42A0-4AC7-985F-999310046E1E}">
      <dgm:prSet/>
      <dgm:spPr/>
      <dgm:t>
        <a:bodyPr/>
        <a:lstStyle/>
        <a:p>
          <a:endParaRPr lang="en-US"/>
        </a:p>
      </dgm:t>
    </dgm:pt>
    <dgm:pt modelId="{2A1DEEC5-0903-42FE-8186-925179F56566}" type="sibTrans" cxnId="{9C3C2A2C-42A0-4AC7-985F-999310046E1E}">
      <dgm:prSet/>
      <dgm:spPr/>
      <dgm:t>
        <a:bodyPr/>
        <a:lstStyle/>
        <a:p>
          <a:endParaRPr lang="en-US"/>
        </a:p>
      </dgm:t>
    </dgm:pt>
    <dgm:pt modelId="{8B8319B5-81FC-4690-9F8E-B1FDAA26849C}" type="pres">
      <dgm:prSet presAssocID="{EEC6B25D-BA06-4EF8-894A-0C9B063332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60EE8-E60B-4594-98D3-FFB0B85EE520}" type="pres">
      <dgm:prSet presAssocID="{7CF3E1A7-9C7A-47D7-B439-81E4792AB626}" presName="boxAndChildren" presStyleCnt="0"/>
      <dgm:spPr/>
    </dgm:pt>
    <dgm:pt modelId="{692DA9D9-136F-439D-80DA-F0A759A91051}" type="pres">
      <dgm:prSet presAssocID="{7CF3E1A7-9C7A-47D7-B439-81E4792AB626}" presName="parentTextBox" presStyleLbl="node1" presStyleIdx="0" presStyleCnt="6"/>
      <dgm:spPr/>
      <dgm:t>
        <a:bodyPr/>
        <a:lstStyle/>
        <a:p>
          <a:endParaRPr lang="en-US"/>
        </a:p>
      </dgm:t>
    </dgm:pt>
    <dgm:pt modelId="{053E9828-720E-4FB5-8D4F-29CC233513F2}" type="pres">
      <dgm:prSet presAssocID="{EC42033D-C79D-4148-BD99-2ADEC3A749E7}" presName="sp" presStyleCnt="0"/>
      <dgm:spPr/>
    </dgm:pt>
    <dgm:pt modelId="{6C11D353-E2AD-4B62-82CC-C20670938AEF}" type="pres">
      <dgm:prSet presAssocID="{CEC01CB8-DEA1-4AC9-BA47-94E404B0A787}" presName="arrowAndChildren" presStyleCnt="0"/>
      <dgm:spPr/>
    </dgm:pt>
    <dgm:pt modelId="{40713E3D-17E1-4A4A-9FF5-186F89566534}" type="pres">
      <dgm:prSet presAssocID="{CEC01CB8-DEA1-4AC9-BA47-94E404B0A787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F507FA0F-A5CC-40A6-9542-C20C454F0DE7}" type="pres">
      <dgm:prSet presAssocID="{ABE7AF6C-4B67-40C0-B0A2-3EB9BA455F32}" presName="sp" presStyleCnt="0"/>
      <dgm:spPr/>
    </dgm:pt>
    <dgm:pt modelId="{DCC6E3AF-DB31-4F39-BC22-3FE34B840B30}" type="pres">
      <dgm:prSet presAssocID="{0C4FC9FF-93D3-40D7-95D3-EEFBB2E751DC}" presName="arrowAndChildren" presStyleCnt="0"/>
      <dgm:spPr/>
    </dgm:pt>
    <dgm:pt modelId="{D27FEF12-4233-4368-A85A-B4D97315469E}" type="pres">
      <dgm:prSet presAssocID="{0C4FC9FF-93D3-40D7-95D3-EEFBB2E751DC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0E1E36D6-182A-43ED-A0B4-89C74D134168}" type="pres">
      <dgm:prSet presAssocID="{E2C49D07-0933-41DE-81B8-09C442D70A8B}" presName="sp" presStyleCnt="0"/>
      <dgm:spPr/>
    </dgm:pt>
    <dgm:pt modelId="{90580D5C-1089-4A58-B8D6-2385F142C5B4}" type="pres">
      <dgm:prSet presAssocID="{F146BC58-3E4D-41D6-A494-6E53FEC5C720}" presName="arrowAndChildren" presStyleCnt="0"/>
      <dgm:spPr/>
    </dgm:pt>
    <dgm:pt modelId="{FB60DD6D-DB2C-46ED-8059-4F6EE176B6A8}" type="pres">
      <dgm:prSet presAssocID="{F146BC58-3E4D-41D6-A494-6E53FEC5C720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ED043E4D-9130-4FA4-9B21-CB41AD936882}" type="pres">
      <dgm:prSet presAssocID="{FB0BCF3D-C128-4253-B653-295D7D49D4AA}" presName="sp" presStyleCnt="0"/>
      <dgm:spPr/>
    </dgm:pt>
    <dgm:pt modelId="{7B6A8458-3343-4E74-B83C-926DF7E65E4A}" type="pres">
      <dgm:prSet presAssocID="{5A6D9A97-D09F-49C4-AFD2-1241B7F85212}" presName="arrowAndChildren" presStyleCnt="0"/>
      <dgm:spPr/>
    </dgm:pt>
    <dgm:pt modelId="{7C0424E8-DA5E-4C90-AEAB-7F1F67F95E23}" type="pres">
      <dgm:prSet presAssocID="{5A6D9A97-D09F-49C4-AFD2-1241B7F85212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3A3EF2AE-D622-4A0B-960D-A7C59A673E74}" type="pres">
      <dgm:prSet presAssocID="{D1582919-CDA3-486C-8CA8-8D76C9DA892B}" presName="sp" presStyleCnt="0"/>
      <dgm:spPr/>
    </dgm:pt>
    <dgm:pt modelId="{536C0C03-8FF5-407A-95A7-91AFA8BE96C8}" type="pres">
      <dgm:prSet presAssocID="{951E5203-D81C-46D5-A5B7-2E8F071D3D80}" presName="arrowAndChildren" presStyleCnt="0"/>
      <dgm:spPr/>
    </dgm:pt>
    <dgm:pt modelId="{E04ADB54-6549-48E2-BC02-AF459CA03FAD}" type="pres">
      <dgm:prSet presAssocID="{951E5203-D81C-46D5-A5B7-2E8F071D3D80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6D5FA289-B01D-4D89-A0C3-CA3E858F5120}" type="presOf" srcId="{7CF3E1A7-9C7A-47D7-B439-81E4792AB626}" destId="{692DA9D9-136F-439D-80DA-F0A759A91051}" srcOrd="0" destOrd="0" presId="urn:microsoft.com/office/officeart/2005/8/layout/process4"/>
    <dgm:cxn modelId="{554A863F-F612-433F-A400-B254E4CA674F}" srcId="{EEC6B25D-BA06-4EF8-894A-0C9B06333286}" destId="{F146BC58-3E4D-41D6-A494-6E53FEC5C720}" srcOrd="2" destOrd="0" parTransId="{ED6CF2A9-2452-4ECC-A897-944F55E3730E}" sibTransId="{E2C49D07-0933-41DE-81B8-09C442D70A8B}"/>
    <dgm:cxn modelId="{F0A50FE7-C82D-4710-829E-D25FDB4266B2}" type="presOf" srcId="{951E5203-D81C-46D5-A5B7-2E8F071D3D80}" destId="{E04ADB54-6549-48E2-BC02-AF459CA03FAD}" srcOrd="0" destOrd="0" presId="urn:microsoft.com/office/officeart/2005/8/layout/process4"/>
    <dgm:cxn modelId="{02188953-FCA2-43EC-90FD-6DCB788C2171}" srcId="{EEC6B25D-BA06-4EF8-894A-0C9B06333286}" destId="{0C4FC9FF-93D3-40D7-95D3-EEFBB2E751DC}" srcOrd="3" destOrd="0" parTransId="{28183D2F-A15E-43D9-8AD9-3F72DC9A9907}" sibTransId="{ABE7AF6C-4B67-40C0-B0A2-3EB9BA455F32}"/>
    <dgm:cxn modelId="{0C88B8C4-4801-4F24-91BE-3705828463FC}" type="presOf" srcId="{F146BC58-3E4D-41D6-A494-6E53FEC5C720}" destId="{FB60DD6D-DB2C-46ED-8059-4F6EE176B6A8}" srcOrd="0" destOrd="0" presId="urn:microsoft.com/office/officeart/2005/8/layout/process4"/>
    <dgm:cxn modelId="{B0FC9A2A-B632-48E1-967E-0ECC7428EF04}" srcId="{EEC6B25D-BA06-4EF8-894A-0C9B06333286}" destId="{951E5203-D81C-46D5-A5B7-2E8F071D3D80}" srcOrd="0" destOrd="0" parTransId="{4C15E082-B423-4D62-97F3-04AFC1E77080}" sibTransId="{D1582919-CDA3-486C-8CA8-8D76C9DA892B}"/>
    <dgm:cxn modelId="{5E19F17D-F997-4B07-8903-CA8BCEE4AC46}" type="presOf" srcId="{5A6D9A97-D09F-49C4-AFD2-1241B7F85212}" destId="{7C0424E8-DA5E-4C90-AEAB-7F1F67F95E23}" srcOrd="0" destOrd="0" presId="urn:microsoft.com/office/officeart/2005/8/layout/process4"/>
    <dgm:cxn modelId="{69488E59-C093-42C5-B08E-C295E00D27A5}" srcId="{EEC6B25D-BA06-4EF8-894A-0C9B06333286}" destId="{CEC01CB8-DEA1-4AC9-BA47-94E404B0A787}" srcOrd="4" destOrd="0" parTransId="{41ED35FA-6E54-42E6-90A8-F4209A774074}" sibTransId="{EC42033D-C79D-4148-BD99-2ADEC3A749E7}"/>
    <dgm:cxn modelId="{D42818EB-6298-4731-8064-82FAA1475124}" srcId="{EEC6B25D-BA06-4EF8-894A-0C9B06333286}" destId="{5A6D9A97-D09F-49C4-AFD2-1241B7F85212}" srcOrd="1" destOrd="0" parTransId="{E41EEADB-00FB-4FB8-A1AC-73A4E0AA1F22}" sibTransId="{FB0BCF3D-C128-4253-B653-295D7D49D4AA}"/>
    <dgm:cxn modelId="{9C3C2A2C-42A0-4AC7-985F-999310046E1E}" srcId="{EEC6B25D-BA06-4EF8-894A-0C9B06333286}" destId="{7CF3E1A7-9C7A-47D7-B439-81E4792AB626}" srcOrd="5" destOrd="0" parTransId="{A48A8969-C96E-4A98-B6D3-80FC71F6D26E}" sibTransId="{2A1DEEC5-0903-42FE-8186-925179F56566}"/>
    <dgm:cxn modelId="{D10A625E-2B4E-447E-9869-0E1F2C979208}" type="presOf" srcId="{EEC6B25D-BA06-4EF8-894A-0C9B06333286}" destId="{8B8319B5-81FC-4690-9F8E-B1FDAA26849C}" srcOrd="0" destOrd="0" presId="urn:microsoft.com/office/officeart/2005/8/layout/process4"/>
    <dgm:cxn modelId="{A595A710-E0CB-4B08-9F06-A3D3CC9C22F6}" type="presOf" srcId="{CEC01CB8-DEA1-4AC9-BA47-94E404B0A787}" destId="{40713E3D-17E1-4A4A-9FF5-186F89566534}" srcOrd="0" destOrd="0" presId="urn:microsoft.com/office/officeart/2005/8/layout/process4"/>
    <dgm:cxn modelId="{3C847301-3337-42BE-B18E-4B8260D5CDC1}" type="presOf" srcId="{0C4FC9FF-93D3-40D7-95D3-EEFBB2E751DC}" destId="{D27FEF12-4233-4368-A85A-B4D97315469E}" srcOrd="0" destOrd="0" presId="urn:microsoft.com/office/officeart/2005/8/layout/process4"/>
    <dgm:cxn modelId="{98F62CDA-9246-45EF-BCEF-6E848B680355}" type="presParOf" srcId="{8B8319B5-81FC-4690-9F8E-B1FDAA26849C}" destId="{DFE60EE8-E60B-4594-98D3-FFB0B85EE520}" srcOrd="0" destOrd="0" presId="urn:microsoft.com/office/officeart/2005/8/layout/process4"/>
    <dgm:cxn modelId="{8B9B1CC7-5CDE-412E-B4C5-3D7FE838CFBE}" type="presParOf" srcId="{DFE60EE8-E60B-4594-98D3-FFB0B85EE520}" destId="{692DA9D9-136F-439D-80DA-F0A759A91051}" srcOrd="0" destOrd="0" presId="urn:microsoft.com/office/officeart/2005/8/layout/process4"/>
    <dgm:cxn modelId="{2747C97A-533C-4EBB-955B-D246BA440A41}" type="presParOf" srcId="{8B8319B5-81FC-4690-9F8E-B1FDAA26849C}" destId="{053E9828-720E-4FB5-8D4F-29CC233513F2}" srcOrd="1" destOrd="0" presId="urn:microsoft.com/office/officeart/2005/8/layout/process4"/>
    <dgm:cxn modelId="{FE09ACC0-B85C-4F3F-82F2-9152BF6C1990}" type="presParOf" srcId="{8B8319B5-81FC-4690-9F8E-B1FDAA26849C}" destId="{6C11D353-E2AD-4B62-82CC-C20670938AEF}" srcOrd="2" destOrd="0" presId="urn:microsoft.com/office/officeart/2005/8/layout/process4"/>
    <dgm:cxn modelId="{258557EC-0D4D-4140-9183-837457154D04}" type="presParOf" srcId="{6C11D353-E2AD-4B62-82CC-C20670938AEF}" destId="{40713E3D-17E1-4A4A-9FF5-186F89566534}" srcOrd="0" destOrd="0" presId="urn:microsoft.com/office/officeart/2005/8/layout/process4"/>
    <dgm:cxn modelId="{53D355DF-F51E-4E06-962B-BF199665BA4F}" type="presParOf" srcId="{8B8319B5-81FC-4690-9F8E-B1FDAA26849C}" destId="{F507FA0F-A5CC-40A6-9542-C20C454F0DE7}" srcOrd="3" destOrd="0" presId="urn:microsoft.com/office/officeart/2005/8/layout/process4"/>
    <dgm:cxn modelId="{B8A5A6E4-8C3C-4D94-A043-65F3512BDA71}" type="presParOf" srcId="{8B8319B5-81FC-4690-9F8E-B1FDAA26849C}" destId="{DCC6E3AF-DB31-4F39-BC22-3FE34B840B30}" srcOrd="4" destOrd="0" presId="urn:microsoft.com/office/officeart/2005/8/layout/process4"/>
    <dgm:cxn modelId="{D681AC1D-20CD-4E09-AC85-0ED9272F2043}" type="presParOf" srcId="{DCC6E3AF-DB31-4F39-BC22-3FE34B840B30}" destId="{D27FEF12-4233-4368-A85A-B4D97315469E}" srcOrd="0" destOrd="0" presId="urn:microsoft.com/office/officeart/2005/8/layout/process4"/>
    <dgm:cxn modelId="{7BE38333-8B90-4BA5-9906-CA9E1CA512EC}" type="presParOf" srcId="{8B8319B5-81FC-4690-9F8E-B1FDAA26849C}" destId="{0E1E36D6-182A-43ED-A0B4-89C74D134168}" srcOrd="5" destOrd="0" presId="urn:microsoft.com/office/officeart/2005/8/layout/process4"/>
    <dgm:cxn modelId="{DE83B8A5-4C3C-4215-B205-8D2C2FF55085}" type="presParOf" srcId="{8B8319B5-81FC-4690-9F8E-B1FDAA26849C}" destId="{90580D5C-1089-4A58-B8D6-2385F142C5B4}" srcOrd="6" destOrd="0" presId="urn:microsoft.com/office/officeart/2005/8/layout/process4"/>
    <dgm:cxn modelId="{252E9464-D1EB-48DB-BAAA-07093DE8FB65}" type="presParOf" srcId="{90580D5C-1089-4A58-B8D6-2385F142C5B4}" destId="{FB60DD6D-DB2C-46ED-8059-4F6EE176B6A8}" srcOrd="0" destOrd="0" presId="urn:microsoft.com/office/officeart/2005/8/layout/process4"/>
    <dgm:cxn modelId="{3973309F-61AB-4FE3-9644-09C16BA516BA}" type="presParOf" srcId="{8B8319B5-81FC-4690-9F8E-B1FDAA26849C}" destId="{ED043E4D-9130-4FA4-9B21-CB41AD936882}" srcOrd="7" destOrd="0" presId="urn:microsoft.com/office/officeart/2005/8/layout/process4"/>
    <dgm:cxn modelId="{BB206E8F-E3A3-41A8-A580-9EB0D07BEC9A}" type="presParOf" srcId="{8B8319B5-81FC-4690-9F8E-B1FDAA26849C}" destId="{7B6A8458-3343-4E74-B83C-926DF7E65E4A}" srcOrd="8" destOrd="0" presId="urn:microsoft.com/office/officeart/2005/8/layout/process4"/>
    <dgm:cxn modelId="{4D44E6D8-4775-412E-B6C9-FD6A2D21D3F2}" type="presParOf" srcId="{7B6A8458-3343-4E74-B83C-926DF7E65E4A}" destId="{7C0424E8-DA5E-4C90-AEAB-7F1F67F95E23}" srcOrd="0" destOrd="0" presId="urn:microsoft.com/office/officeart/2005/8/layout/process4"/>
    <dgm:cxn modelId="{07C80942-1B37-4CC3-BF77-6BA7D9885002}" type="presParOf" srcId="{8B8319B5-81FC-4690-9F8E-B1FDAA26849C}" destId="{3A3EF2AE-D622-4A0B-960D-A7C59A673E74}" srcOrd="9" destOrd="0" presId="urn:microsoft.com/office/officeart/2005/8/layout/process4"/>
    <dgm:cxn modelId="{8E8D85BA-2B23-4037-940B-0B37FC6422F7}" type="presParOf" srcId="{8B8319B5-81FC-4690-9F8E-B1FDAA26849C}" destId="{536C0C03-8FF5-407A-95A7-91AFA8BE96C8}" srcOrd="10" destOrd="0" presId="urn:microsoft.com/office/officeart/2005/8/layout/process4"/>
    <dgm:cxn modelId="{04DECE6F-1E2D-4B3C-A356-6CAB404393B4}" type="presParOf" srcId="{536C0C03-8FF5-407A-95A7-91AFA8BE96C8}" destId="{E04ADB54-6549-48E2-BC02-AF459CA03F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A94CD1-9FBA-476B-8DF8-E791D6B345E1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D6222D71-1FD5-45C3-BC8E-51411F9A37B6}">
      <dgm:prSet phldrT="[Text]"/>
      <dgm:spPr/>
      <dgm:t>
        <a:bodyPr/>
        <a:lstStyle/>
        <a:p>
          <a:r>
            <a:rPr lang="lt-LT" b="1" smtClean="0"/>
            <a:t>Jokios diskriminacijos dėl amžiaus</a:t>
          </a:r>
          <a:endParaRPr lang="lv-LV" b="1" dirty="0"/>
        </a:p>
      </dgm:t>
    </dgm:pt>
    <dgm:pt modelId="{2FE06431-5607-4E25-904A-698CD79E2C9F}" type="parTrans" cxnId="{9596190D-B0DD-4F80-8DF1-ADBED34F6629}">
      <dgm:prSet/>
      <dgm:spPr/>
      <dgm:t>
        <a:bodyPr/>
        <a:lstStyle/>
        <a:p>
          <a:endParaRPr lang="lv-LV"/>
        </a:p>
      </dgm:t>
    </dgm:pt>
    <dgm:pt modelId="{BF4E74BF-10D9-4732-8DAD-E037334DFA03}" type="sibTrans" cxnId="{9596190D-B0DD-4F80-8DF1-ADBED34F6629}">
      <dgm:prSet/>
      <dgm:spPr/>
      <dgm:t>
        <a:bodyPr/>
        <a:lstStyle/>
        <a:p>
          <a:endParaRPr lang="lv-LV"/>
        </a:p>
      </dgm:t>
    </dgm:pt>
    <dgm:pt modelId="{35806151-2F31-46F6-B69D-76E6F133DB24}">
      <dgm:prSet/>
      <dgm:spPr/>
      <dgm:t>
        <a:bodyPr/>
        <a:lstStyle/>
        <a:p>
          <a:r>
            <a:rPr lang="lt-LT" b="1" dirty="0"/>
            <a:t>Amžiui palanki visuomenė</a:t>
          </a:r>
          <a:endParaRPr lang="en-US" b="1" dirty="0"/>
        </a:p>
      </dgm:t>
    </dgm:pt>
    <dgm:pt modelId="{79AB61D5-FD6B-46FC-978E-3F7072A2309C}" type="parTrans" cxnId="{691CCC50-A612-49E5-8545-AA9BDDCAE1C1}">
      <dgm:prSet/>
      <dgm:spPr/>
      <dgm:t>
        <a:bodyPr/>
        <a:lstStyle/>
        <a:p>
          <a:endParaRPr lang="en-US"/>
        </a:p>
      </dgm:t>
    </dgm:pt>
    <dgm:pt modelId="{1C37F874-5D26-4652-86AE-CAD03BE1B590}" type="sibTrans" cxnId="{691CCC50-A612-49E5-8545-AA9BDDCAE1C1}">
      <dgm:prSet/>
      <dgm:spPr/>
      <dgm:t>
        <a:bodyPr/>
        <a:lstStyle/>
        <a:p>
          <a:endParaRPr lang="en-US"/>
        </a:p>
      </dgm:t>
    </dgm:pt>
    <dgm:pt modelId="{11F388F7-847F-4F4D-97B0-A57E5AE15B57}">
      <dgm:prSet/>
      <dgm:spPr/>
      <dgm:t>
        <a:bodyPr/>
        <a:lstStyle/>
        <a:p>
          <a:r>
            <a:rPr lang="lt-LT" b="1" dirty="0"/>
            <a:t>Aktyvus senėjimas</a:t>
          </a:r>
          <a:endParaRPr lang="en-US" b="1" dirty="0"/>
        </a:p>
      </dgm:t>
    </dgm:pt>
    <dgm:pt modelId="{B0BC61A1-9D44-4955-9D03-8CA6CD354497}" type="parTrans" cxnId="{BA449021-4A8D-4B56-B18A-34DFD1899D7E}">
      <dgm:prSet/>
      <dgm:spPr/>
      <dgm:t>
        <a:bodyPr/>
        <a:lstStyle/>
        <a:p>
          <a:endParaRPr lang="en-US"/>
        </a:p>
      </dgm:t>
    </dgm:pt>
    <dgm:pt modelId="{4CD8D67E-2133-45A5-956A-271D65F1B766}" type="sibTrans" cxnId="{BA449021-4A8D-4B56-B18A-34DFD1899D7E}">
      <dgm:prSet/>
      <dgm:spPr/>
      <dgm:t>
        <a:bodyPr/>
        <a:lstStyle/>
        <a:p>
          <a:endParaRPr lang="en-US"/>
        </a:p>
      </dgm:t>
    </dgm:pt>
    <dgm:pt modelId="{4A11ACA7-A416-461D-902A-3E8D41A2C57F}">
      <dgm:prSet/>
      <dgm:spPr/>
      <dgm:t>
        <a:bodyPr/>
        <a:lstStyle/>
        <a:p>
          <a:r>
            <a:rPr lang="en-US" b="1" dirty="0"/>
            <a:t>Žmogaus orumas labiausiai pažeidžiamiems</a:t>
          </a:r>
        </a:p>
      </dgm:t>
    </dgm:pt>
    <dgm:pt modelId="{F7055C9B-9899-4532-B67C-B110B5B20CF6}" type="parTrans" cxnId="{18B66AA5-862D-43A6-8A2D-3590AC4C327A}">
      <dgm:prSet/>
      <dgm:spPr/>
      <dgm:t>
        <a:bodyPr/>
        <a:lstStyle/>
        <a:p>
          <a:endParaRPr lang="en-US"/>
        </a:p>
      </dgm:t>
    </dgm:pt>
    <dgm:pt modelId="{FD2AEDAF-23E0-4A26-A6A6-E14F46549DF6}" type="sibTrans" cxnId="{18B66AA5-862D-43A6-8A2D-3590AC4C327A}">
      <dgm:prSet/>
      <dgm:spPr/>
      <dgm:t>
        <a:bodyPr/>
        <a:lstStyle/>
        <a:p>
          <a:endParaRPr lang="en-US"/>
        </a:p>
      </dgm:t>
    </dgm:pt>
    <dgm:pt modelId="{25FF7F89-9B9B-433E-A188-F827F6A968C3}">
      <dgm:prSet/>
      <dgm:spPr/>
      <dgm:t>
        <a:bodyPr/>
        <a:lstStyle/>
        <a:p>
          <a:r>
            <a:rPr lang="lt-LT" b="1" dirty="0"/>
            <a:t>Mokykitės vieni iš kitų</a:t>
          </a:r>
          <a:endParaRPr lang="en-US" b="1" dirty="0"/>
        </a:p>
      </dgm:t>
    </dgm:pt>
    <dgm:pt modelId="{F1D18AFE-E26C-4447-A3AB-BABEC13378BD}" type="parTrans" cxnId="{7304EAFF-6DA0-4B3A-94FB-B5F2BA28B450}">
      <dgm:prSet/>
      <dgm:spPr/>
      <dgm:t>
        <a:bodyPr/>
        <a:lstStyle/>
        <a:p>
          <a:endParaRPr lang="en-US"/>
        </a:p>
      </dgm:t>
    </dgm:pt>
    <dgm:pt modelId="{1D6A597B-541F-4DCA-B588-86DE15D066A4}" type="sibTrans" cxnId="{7304EAFF-6DA0-4B3A-94FB-B5F2BA28B450}">
      <dgm:prSet/>
      <dgm:spPr/>
      <dgm:t>
        <a:bodyPr/>
        <a:lstStyle/>
        <a:p>
          <a:endParaRPr lang="en-US"/>
        </a:p>
      </dgm:t>
    </dgm:pt>
    <dgm:pt modelId="{1E016D65-0F39-4955-B270-EBFC5B60298F}">
      <dgm:prSet/>
      <dgm:spPr/>
      <dgm:t>
        <a:bodyPr/>
        <a:lstStyle/>
        <a:p>
          <a:r>
            <a:rPr lang="en-US" b="1" dirty="0"/>
            <a:t>Iššūkis visiems</a:t>
          </a:r>
        </a:p>
      </dgm:t>
    </dgm:pt>
    <dgm:pt modelId="{2B2A0115-93B4-43FD-8963-D4179C79E4EB}" type="parTrans" cxnId="{F1E20C83-2F25-484E-8564-44425C92D629}">
      <dgm:prSet/>
      <dgm:spPr/>
      <dgm:t>
        <a:bodyPr/>
        <a:lstStyle/>
        <a:p>
          <a:endParaRPr lang="en-US"/>
        </a:p>
      </dgm:t>
    </dgm:pt>
    <dgm:pt modelId="{596D9D8D-B850-47E5-8521-43CEC6CA697F}" type="sibTrans" cxnId="{F1E20C83-2F25-484E-8564-44425C92D629}">
      <dgm:prSet/>
      <dgm:spPr/>
      <dgm:t>
        <a:bodyPr/>
        <a:lstStyle/>
        <a:p>
          <a:endParaRPr lang="en-US"/>
        </a:p>
      </dgm:t>
    </dgm:pt>
    <dgm:pt modelId="{B2A3F860-3612-4CBB-AA7E-EF643782F1A5}" type="pres">
      <dgm:prSet presAssocID="{1FA94CD1-9FBA-476B-8DF8-E791D6B34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7DE7C-19B5-4BD0-A3BF-CF67706DCCB2}" type="pres">
      <dgm:prSet presAssocID="{1E016D65-0F39-4955-B270-EBFC5B60298F}" presName="boxAndChildren" presStyleCnt="0"/>
      <dgm:spPr/>
    </dgm:pt>
    <dgm:pt modelId="{DF3DD4B4-1033-42E3-B115-EAEC2A2FF040}" type="pres">
      <dgm:prSet presAssocID="{1E016D65-0F39-4955-B270-EBFC5B60298F}" presName="parentTextBox" presStyleLbl="node1" presStyleIdx="0" presStyleCnt="6"/>
      <dgm:spPr/>
      <dgm:t>
        <a:bodyPr/>
        <a:lstStyle/>
        <a:p>
          <a:endParaRPr lang="en-US"/>
        </a:p>
      </dgm:t>
    </dgm:pt>
    <dgm:pt modelId="{17660D21-F1B9-4871-8F0F-79F4D3236F4E}" type="pres">
      <dgm:prSet presAssocID="{1D6A597B-541F-4DCA-B588-86DE15D066A4}" presName="sp" presStyleCnt="0"/>
      <dgm:spPr/>
    </dgm:pt>
    <dgm:pt modelId="{F3B2FCD3-883F-4B13-8193-88815E5C5BC6}" type="pres">
      <dgm:prSet presAssocID="{25FF7F89-9B9B-433E-A188-F827F6A968C3}" presName="arrowAndChildren" presStyleCnt="0"/>
      <dgm:spPr/>
    </dgm:pt>
    <dgm:pt modelId="{F872AF48-6D80-497F-8030-A483C7491809}" type="pres">
      <dgm:prSet presAssocID="{25FF7F89-9B9B-433E-A188-F827F6A968C3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E1F037FD-8332-4F77-B318-F1E3586219A8}" type="pres">
      <dgm:prSet presAssocID="{FD2AEDAF-23E0-4A26-A6A6-E14F46549DF6}" presName="sp" presStyleCnt="0"/>
      <dgm:spPr/>
    </dgm:pt>
    <dgm:pt modelId="{E4CB8CCF-EBB3-45B1-8BCA-C3A3F5F0D097}" type="pres">
      <dgm:prSet presAssocID="{4A11ACA7-A416-461D-902A-3E8D41A2C57F}" presName="arrowAndChildren" presStyleCnt="0"/>
      <dgm:spPr/>
    </dgm:pt>
    <dgm:pt modelId="{10D056DF-1071-4C11-8A79-813076E4A6EB}" type="pres">
      <dgm:prSet presAssocID="{4A11ACA7-A416-461D-902A-3E8D41A2C57F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C9E00F2E-5CD5-4433-A283-3E10D98731F4}" type="pres">
      <dgm:prSet presAssocID="{4CD8D67E-2133-45A5-956A-271D65F1B766}" presName="sp" presStyleCnt="0"/>
      <dgm:spPr/>
    </dgm:pt>
    <dgm:pt modelId="{923703B3-6D65-4F90-BB81-B931F17FA078}" type="pres">
      <dgm:prSet presAssocID="{11F388F7-847F-4F4D-97B0-A57E5AE15B57}" presName="arrowAndChildren" presStyleCnt="0"/>
      <dgm:spPr/>
    </dgm:pt>
    <dgm:pt modelId="{745018DC-07F8-4D25-BD4C-ACA440790935}" type="pres">
      <dgm:prSet presAssocID="{11F388F7-847F-4F4D-97B0-A57E5AE15B57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C0E49CFE-CD24-4775-9C6F-3203946E1B05}" type="pres">
      <dgm:prSet presAssocID="{1C37F874-5D26-4652-86AE-CAD03BE1B590}" presName="sp" presStyleCnt="0"/>
      <dgm:spPr/>
    </dgm:pt>
    <dgm:pt modelId="{B6433D9F-82F8-4096-90D2-3FE37A3335C2}" type="pres">
      <dgm:prSet presAssocID="{35806151-2F31-46F6-B69D-76E6F133DB24}" presName="arrowAndChildren" presStyleCnt="0"/>
      <dgm:spPr/>
    </dgm:pt>
    <dgm:pt modelId="{75C875E0-A08D-4229-95F6-F53E6C6C26F2}" type="pres">
      <dgm:prSet presAssocID="{35806151-2F31-46F6-B69D-76E6F133DB24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44BA6FA7-F40E-49D2-983D-1C477BF5D6D9}" type="pres">
      <dgm:prSet presAssocID="{BF4E74BF-10D9-4732-8DAD-E037334DFA03}" presName="sp" presStyleCnt="0"/>
      <dgm:spPr/>
    </dgm:pt>
    <dgm:pt modelId="{EBAD2004-9029-47BE-9A32-5799DB598388}" type="pres">
      <dgm:prSet presAssocID="{D6222D71-1FD5-45C3-BC8E-51411F9A37B6}" presName="arrowAndChildren" presStyleCnt="0"/>
      <dgm:spPr/>
    </dgm:pt>
    <dgm:pt modelId="{6FB26096-D6B7-4EB7-B557-1E4830FE0F02}" type="pres">
      <dgm:prSet presAssocID="{D6222D71-1FD5-45C3-BC8E-51411F9A37B6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7304EAFF-6DA0-4B3A-94FB-B5F2BA28B450}" srcId="{1FA94CD1-9FBA-476B-8DF8-E791D6B345E1}" destId="{25FF7F89-9B9B-433E-A188-F827F6A968C3}" srcOrd="4" destOrd="0" parTransId="{F1D18AFE-E26C-4447-A3AB-BABEC13378BD}" sibTransId="{1D6A597B-541F-4DCA-B588-86DE15D066A4}"/>
    <dgm:cxn modelId="{262AA0F6-9F2C-4073-995A-D4B35D091964}" type="presOf" srcId="{35806151-2F31-46F6-B69D-76E6F133DB24}" destId="{75C875E0-A08D-4229-95F6-F53E6C6C26F2}" srcOrd="0" destOrd="0" presId="urn:microsoft.com/office/officeart/2005/8/layout/process4"/>
    <dgm:cxn modelId="{294A61E9-7A41-4F7B-83ED-5C75CD08378D}" type="presOf" srcId="{4A11ACA7-A416-461D-902A-3E8D41A2C57F}" destId="{10D056DF-1071-4C11-8A79-813076E4A6EB}" srcOrd="0" destOrd="0" presId="urn:microsoft.com/office/officeart/2005/8/layout/process4"/>
    <dgm:cxn modelId="{B913D19C-247A-4A30-BD19-099996764C60}" type="presOf" srcId="{1E016D65-0F39-4955-B270-EBFC5B60298F}" destId="{DF3DD4B4-1033-42E3-B115-EAEC2A2FF040}" srcOrd="0" destOrd="0" presId="urn:microsoft.com/office/officeart/2005/8/layout/process4"/>
    <dgm:cxn modelId="{4734F2AB-0CE6-4426-8AB2-54D17197DA20}" type="presOf" srcId="{25FF7F89-9B9B-433E-A188-F827F6A968C3}" destId="{F872AF48-6D80-497F-8030-A483C7491809}" srcOrd="0" destOrd="0" presId="urn:microsoft.com/office/officeart/2005/8/layout/process4"/>
    <dgm:cxn modelId="{9596190D-B0DD-4F80-8DF1-ADBED34F6629}" srcId="{1FA94CD1-9FBA-476B-8DF8-E791D6B345E1}" destId="{D6222D71-1FD5-45C3-BC8E-51411F9A37B6}" srcOrd="0" destOrd="0" parTransId="{2FE06431-5607-4E25-904A-698CD79E2C9F}" sibTransId="{BF4E74BF-10D9-4732-8DAD-E037334DFA03}"/>
    <dgm:cxn modelId="{18B66AA5-862D-43A6-8A2D-3590AC4C327A}" srcId="{1FA94CD1-9FBA-476B-8DF8-E791D6B345E1}" destId="{4A11ACA7-A416-461D-902A-3E8D41A2C57F}" srcOrd="3" destOrd="0" parTransId="{F7055C9B-9899-4532-B67C-B110B5B20CF6}" sibTransId="{FD2AEDAF-23E0-4A26-A6A6-E14F46549DF6}"/>
    <dgm:cxn modelId="{E459839C-DEE1-4D99-9112-6AFCB3259BCE}" type="presOf" srcId="{D6222D71-1FD5-45C3-BC8E-51411F9A37B6}" destId="{6FB26096-D6B7-4EB7-B557-1E4830FE0F02}" srcOrd="0" destOrd="0" presId="urn:microsoft.com/office/officeart/2005/8/layout/process4"/>
    <dgm:cxn modelId="{691CCC50-A612-49E5-8545-AA9BDDCAE1C1}" srcId="{1FA94CD1-9FBA-476B-8DF8-E791D6B345E1}" destId="{35806151-2F31-46F6-B69D-76E6F133DB24}" srcOrd="1" destOrd="0" parTransId="{79AB61D5-FD6B-46FC-978E-3F7072A2309C}" sibTransId="{1C37F874-5D26-4652-86AE-CAD03BE1B590}"/>
    <dgm:cxn modelId="{F1E20C83-2F25-484E-8564-44425C92D629}" srcId="{1FA94CD1-9FBA-476B-8DF8-E791D6B345E1}" destId="{1E016D65-0F39-4955-B270-EBFC5B60298F}" srcOrd="5" destOrd="0" parTransId="{2B2A0115-93B4-43FD-8963-D4179C79E4EB}" sibTransId="{596D9D8D-B850-47E5-8521-43CEC6CA697F}"/>
    <dgm:cxn modelId="{49320800-6284-4E67-ABC5-8CAB7A276296}" type="presOf" srcId="{11F388F7-847F-4F4D-97B0-A57E5AE15B57}" destId="{745018DC-07F8-4D25-BD4C-ACA440790935}" srcOrd="0" destOrd="0" presId="urn:microsoft.com/office/officeart/2005/8/layout/process4"/>
    <dgm:cxn modelId="{817B5C1A-398A-471C-9B66-1B47F1BFE1D3}" type="presOf" srcId="{1FA94CD1-9FBA-476B-8DF8-E791D6B345E1}" destId="{B2A3F860-3612-4CBB-AA7E-EF643782F1A5}" srcOrd="0" destOrd="0" presId="urn:microsoft.com/office/officeart/2005/8/layout/process4"/>
    <dgm:cxn modelId="{BA449021-4A8D-4B56-B18A-34DFD1899D7E}" srcId="{1FA94CD1-9FBA-476B-8DF8-E791D6B345E1}" destId="{11F388F7-847F-4F4D-97B0-A57E5AE15B57}" srcOrd="2" destOrd="0" parTransId="{B0BC61A1-9D44-4955-9D03-8CA6CD354497}" sibTransId="{4CD8D67E-2133-45A5-956A-271D65F1B766}"/>
    <dgm:cxn modelId="{D2E6575E-C708-4B59-8DA6-573494E545C3}" type="presParOf" srcId="{B2A3F860-3612-4CBB-AA7E-EF643782F1A5}" destId="{7067DE7C-19B5-4BD0-A3BF-CF67706DCCB2}" srcOrd="0" destOrd="0" presId="urn:microsoft.com/office/officeart/2005/8/layout/process4"/>
    <dgm:cxn modelId="{D2ABB7D8-2008-4071-851F-317F8B0A7AF5}" type="presParOf" srcId="{7067DE7C-19B5-4BD0-A3BF-CF67706DCCB2}" destId="{DF3DD4B4-1033-42E3-B115-EAEC2A2FF040}" srcOrd="0" destOrd="0" presId="urn:microsoft.com/office/officeart/2005/8/layout/process4"/>
    <dgm:cxn modelId="{831EC439-4FDA-4F92-BD10-6CDD71DF2572}" type="presParOf" srcId="{B2A3F860-3612-4CBB-AA7E-EF643782F1A5}" destId="{17660D21-F1B9-4871-8F0F-79F4D3236F4E}" srcOrd="1" destOrd="0" presId="urn:microsoft.com/office/officeart/2005/8/layout/process4"/>
    <dgm:cxn modelId="{7BCE67EE-9877-41AE-9BC1-91872A8B295A}" type="presParOf" srcId="{B2A3F860-3612-4CBB-AA7E-EF643782F1A5}" destId="{F3B2FCD3-883F-4B13-8193-88815E5C5BC6}" srcOrd="2" destOrd="0" presId="urn:microsoft.com/office/officeart/2005/8/layout/process4"/>
    <dgm:cxn modelId="{80274751-5D26-4D29-BBA6-48BC6BE0E637}" type="presParOf" srcId="{F3B2FCD3-883F-4B13-8193-88815E5C5BC6}" destId="{F872AF48-6D80-497F-8030-A483C7491809}" srcOrd="0" destOrd="0" presId="urn:microsoft.com/office/officeart/2005/8/layout/process4"/>
    <dgm:cxn modelId="{7FBDA3F5-96DF-4E37-A30F-C71032F0BEC8}" type="presParOf" srcId="{B2A3F860-3612-4CBB-AA7E-EF643782F1A5}" destId="{E1F037FD-8332-4F77-B318-F1E3586219A8}" srcOrd="3" destOrd="0" presId="urn:microsoft.com/office/officeart/2005/8/layout/process4"/>
    <dgm:cxn modelId="{8F705294-1F25-4078-B925-B13769651E93}" type="presParOf" srcId="{B2A3F860-3612-4CBB-AA7E-EF643782F1A5}" destId="{E4CB8CCF-EBB3-45B1-8BCA-C3A3F5F0D097}" srcOrd="4" destOrd="0" presId="urn:microsoft.com/office/officeart/2005/8/layout/process4"/>
    <dgm:cxn modelId="{8D89D12C-B126-4FCB-99B3-E5CFC8B2C699}" type="presParOf" srcId="{E4CB8CCF-EBB3-45B1-8BCA-C3A3F5F0D097}" destId="{10D056DF-1071-4C11-8A79-813076E4A6EB}" srcOrd="0" destOrd="0" presId="urn:microsoft.com/office/officeart/2005/8/layout/process4"/>
    <dgm:cxn modelId="{8AB34062-AF20-4F71-959A-CD0E2B63C757}" type="presParOf" srcId="{B2A3F860-3612-4CBB-AA7E-EF643782F1A5}" destId="{C9E00F2E-5CD5-4433-A283-3E10D98731F4}" srcOrd="5" destOrd="0" presId="urn:microsoft.com/office/officeart/2005/8/layout/process4"/>
    <dgm:cxn modelId="{9B8E7759-66B4-4CAC-A0AA-A28DE2D50B4C}" type="presParOf" srcId="{B2A3F860-3612-4CBB-AA7E-EF643782F1A5}" destId="{923703B3-6D65-4F90-BB81-B931F17FA078}" srcOrd="6" destOrd="0" presId="urn:microsoft.com/office/officeart/2005/8/layout/process4"/>
    <dgm:cxn modelId="{F3B9139C-801F-4C5C-B8A4-974C4703D8E2}" type="presParOf" srcId="{923703B3-6D65-4F90-BB81-B931F17FA078}" destId="{745018DC-07F8-4D25-BD4C-ACA440790935}" srcOrd="0" destOrd="0" presId="urn:microsoft.com/office/officeart/2005/8/layout/process4"/>
    <dgm:cxn modelId="{5FFE0834-C004-4EA3-8A10-96755EA5C0BF}" type="presParOf" srcId="{B2A3F860-3612-4CBB-AA7E-EF643782F1A5}" destId="{C0E49CFE-CD24-4775-9C6F-3203946E1B05}" srcOrd="7" destOrd="0" presId="urn:microsoft.com/office/officeart/2005/8/layout/process4"/>
    <dgm:cxn modelId="{D27C134C-8051-455D-9D2F-70F647C86650}" type="presParOf" srcId="{B2A3F860-3612-4CBB-AA7E-EF643782F1A5}" destId="{B6433D9F-82F8-4096-90D2-3FE37A3335C2}" srcOrd="8" destOrd="0" presId="urn:microsoft.com/office/officeart/2005/8/layout/process4"/>
    <dgm:cxn modelId="{AE4242D4-3B82-4A64-8C6B-26EEA1C60E66}" type="presParOf" srcId="{B6433D9F-82F8-4096-90D2-3FE37A3335C2}" destId="{75C875E0-A08D-4229-95F6-F53E6C6C26F2}" srcOrd="0" destOrd="0" presId="urn:microsoft.com/office/officeart/2005/8/layout/process4"/>
    <dgm:cxn modelId="{3D0C24ED-D299-4873-B6EF-C327C9224693}" type="presParOf" srcId="{B2A3F860-3612-4CBB-AA7E-EF643782F1A5}" destId="{44BA6FA7-F40E-49D2-983D-1C477BF5D6D9}" srcOrd="9" destOrd="0" presId="urn:microsoft.com/office/officeart/2005/8/layout/process4"/>
    <dgm:cxn modelId="{680B8F2F-C226-404F-A031-678C178BDA25}" type="presParOf" srcId="{B2A3F860-3612-4CBB-AA7E-EF643782F1A5}" destId="{EBAD2004-9029-47BE-9A32-5799DB598388}" srcOrd="10" destOrd="0" presId="urn:microsoft.com/office/officeart/2005/8/layout/process4"/>
    <dgm:cxn modelId="{713EA583-9C88-4B3F-B014-9022DF6CF267}" type="presParOf" srcId="{EBAD2004-9029-47BE-9A32-5799DB598388}" destId="{6FB26096-D6B7-4EB7-B557-1E4830FE0F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870D1-F5CB-4EC1-A118-7E7AEA92FE58}">
      <dsp:nvSpPr>
        <dsp:cNvPr id="0" name=""/>
        <dsp:cNvSpPr/>
      </dsp:nvSpPr>
      <dsp:spPr>
        <a:xfrm>
          <a:off x="-5034282" y="-771578"/>
          <a:ext cx="5997681" cy="5997681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D8AB5-1D8F-4E47-BDCA-D2E6A788D112}">
      <dsp:nvSpPr>
        <dsp:cNvPr id="0" name=""/>
        <dsp:cNvSpPr/>
      </dsp:nvSpPr>
      <dsp:spPr>
        <a:xfrm>
          <a:off x="312484" y="202502"/>
          <a:ext cx="6756840" cy="404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3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 smtClean="0"/>
            <a:t>idėjų generavimas</a:t>
          </a:r>
          <a:endParaRPr lang="lv-LV" sz="2200" kern="1200" dirty="0"/>
        </a:p>
      </dsp:txBody>
      <dsp:txXfrm>
        <a:off x="312484" y="202502"/>
        <a:ext cx="6756840" cy="404827"/>
      </dsp:txXfrm>
    </dsp:sp>
    <dsp:sp modelId="{E4D8C197-9986-4991-90FF-D9CF9C6F8739}">
      <dsp:nvSpPr>
        <dsp:cNvPr id="0" name=""/>
        <dsp:cNvSpPr/>
      </dsp:nvSpPr>
      <dsp:spPr>
        <a:xfrm>
          <a:off x="59467" y="151899"/>
          <a:ext cx="506034" cy="50603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384A2E-C76B-47E4-A8D7-798742A526EC}">
      <dsp:nvSpPr>
        <dsp:cNvPr id="0" name=""/>
        <dsp:cNvSpPr/>
      </dsp:nvSpPr>
      <dsp:spPr>
        <a:xfrm>
          <a:off x="679092" y="810099"/>
          <a:ext cx="6390232" cy="404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3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 smtClean="0"/>
            <a:t>teikia socialines paslaugas</a:t>
          </a:r>
          <a:endParaRPr lang="en-US" sz="2200" kern="1200" dirty="0"/>
        </a:p>
      </dsp:txBody>
      <dsp:txXfrm>
        <a:off x="679092" y="810099"/>
        <a:ext cx="6390232" cy="404827"/>
      </dsp:txXfrm>
    </dsp:sp>
    <dsp:sp modelId="{49C4317A-BD6F-4A1B-B205-3F57456A43CB}">
      <dsp:nvSpPr>
        <dsp:cNvPr id="0" name=""/>
        <dsp:cNvSpPr/>
      </dsp:nvSpPr>
      <dsp:spPr>
        <a:xfrm>
          <a:off x="426075" y="759496"/>
          <a:ext cx="506034" cy="506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A38E7C8-437B-4F04-B4D0-17F94FECD0E4}">
      <dsp:nvSpPr>
        <dsp:cNvPr id="0" name=""/>
        <dsp:cNvSpPr/>
      </dsp:nvSpPr>
      <dsp:spPr>
        <a:xfrm>
          <a:off x="879991" y="1417251"/>
          <a:ext cx="6189333" cy="404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3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 smtClean="0"/>
            <a:t>skatina savanorystę</a:t>
          </a:r>
          <a:endParaRPr lang="en-US" sz="2200" kern="1200" dirty="0"/>
        </a:p>
      </dsp:txBody>
      <dsp:txXfrm>
        <a:off x="879991" y="1417251"/>
        <a:ext cx="6189333" cy="404827"/>
      </dsp:txXfrm>
    </dsp:sp>
    <dsp:sp modelId="{404A4367-3F21-4277-9C6E-590C87B343DA}">
      <dsp:nvSpPr>
        <dsp:cNvPr id="0" name=""/>
        <dsp:cNvSpPr/>
      </dsp:nvSpPr>
      <dsp:spPr>
        <a:xfrm>
          <a:off x="626974" y="1366648"/>
          <a:ext cx="506034" cy="506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F4AD76-2C24-48F7-8A5F-A1F17C1EB4BE}">
      <dsp:nvSpPr>
        <dsp:cNvPr id="0" name=""/>
        <dsp:cNvSpPr/>
      </dsp:nvSpPr>
      <dsp:spPr>
        <a:xfrm>
          <a:off x="944136" y="2024848"/>
          <a:ext cx="6125188" cy="404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3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 smtClean="0"/>
            <a:t>kuria darbo vietas</a:t>
          </a:r>
          <a:endParaRPr lang="en-US" sz="2200" kern="1200" dirty="0"/>
        </a:p>
      </dsp:txBody>
      <dsp:txXfrm>
        <a:off x="944136" y="2024848"/>
        <a:ext cx="6125188" cy="404827"/>
      </dsp:txXfrm>
    </dsp:sp>
    <dsp:sp modelId="{5876AE92-F712-4044-9074-E1946C350771}">
      <dsp:nvSpPr>
        <dsp:cNvPr id="0" name=""/>
        <dsp:cNvSpPr/>
      </dsp:nvSpPr>
      <dsp:spPr>
        <a:xfrm>
          <a:off x="691119" y="1974245"/>
          <a:ext cx="506034" cy="506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667154C-740D-46D1-9449-282895556F7C}">
      <dsp:nvSpPr>
        <dsp:cNvPr id="0" name=""/>
        <dsp:cNvSpPr/>
      </dsp:nvSpPr>
      <dsp:spPr>
        <a:xfrm>
          <a:off x="879991" y="2632446"/>
          <a:ext cx="6189333" cy="404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3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 smtClean="0"/>
            <a:t>prieiga </a:t>
          </a:r>
          <a:r>
            <a:rPr lang="lt-LT" sz="2200" kern="1200" dirty="0"/>
            <a:t>prie lėšų</a:t>
          </a:r>
          <a:endParaRPr lang="en-US" sz="2200" kern="1200" dirty="0"/>
        </a:p>
      </dsp:txBody>
      <dsp:txXfrm>
        <a:off x="879991" y="2632446"/>
        <a:ext cx="6189333" cy="404827"/>
      </dsp:txXfrm>
    </dsp:sp>
    <dsp:sp modelId="{00D75183-D524-4131-88F6-39D0C6D52144}">
      <dsp:nvSpPr>
        <dsp:cNvPr id="0" name=""/>
        <dsp:cNvSpPr/>
      </dsp:nvSpPr>
      <dsp:spPr>
        <a:xfrm>
          <a:off x="626974" y="2581842"/>
          <a:ext cx="506034" cy="506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16B2EF-C9AB-4A14-8E3E-AD82AA9F768E}">
      <dsp:nvSpPr>
        <dsp:cNvPr id="0" name=""/>
        <dsp:cNvSpPr/>
      </dsp:nvSpPr>
      <dsp:spPr>
        <a:xfrm>
          <a:off x="679092" y="3239597"/>
          <a:ext cx="6390232" cy="404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3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/>
            <a:t>gali prisidėti prie </a:t>
          </a:r>
          <a:r>
            <a:rPr lang="lt-LT" sz="2200" kern="1200" dirty="0" smtClean="0"/>
            <a:t>ekonominių pokyčių</a:t>
          </a:r>
          <a:endParaRPr lang="en-US" sz="2200" kern="1200" dirty="0"/>
        </a:p>
      </dsp:txBody>
      <dsp:txXfrm>
        <a:off x="679092" y="3239597"/>
        <a:ext cx="6390232" cy="404827"/>
      </dsp:txXfrm>
    </dsp:sp>
    <dsp:sp modelId="{E9D9AAF2-AF79-4045-B347-7B68850A77C4}">
      <dsp:nvSpPr>
        <dsp:cNvPr id="0" name=""/>
        <dsp:cNvSpPr/>
      </dsp:nvSpPr>
      <dsp:spPr>
        <a:xfrm>
          <a:off x="426075" y="3188994"/>
          <a:ext cx="506034" cy="506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BD4EC3-4CC0-4A30-A664-7153AB48CE2A}">
      <dsp:nvSpPr>
        <dsp:cNvPr id="0" name=""/>
        <dsp:cNvSpPr/>
      </dsp:nvSpPr>
      <dsp:spPr>
        <a:xfrm>
          <a:off x="312484" y="3847195"/>
          <a:ext cx="6756840" cy="404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3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 smtClean="0"/>
            <a:t>mažina </a:t>
          </a:r>
          <a:r>
            <a:rPr lang="en-US" sz="2200" kern="1200" dirty="0" err="1" smtClean="0"/>
            <a:t>korupcij</a:t>
          </a:r>
          <a:r>
            <a:rPr lang="lt-LT" sz="2200" kern="1200" dirty="0" smtClean="0"/>
            <a:t>ą</a:t>
          </a:r>
          <a:endParaRPr lang="en-US" sz="2200" kern="1200" dirty="0"/>
        </a:p>
      </dsp:txBody>
      <dsp:txXfrm>
        <a:off x="312484" y="3847195"/>
        <a:ext cx="6756840" cy="404827"/>
      </dsp:txXfrm>
    </dsp:sp>
    <dsp:sp modelId="{25463679-213F-4C84-A579-4634EC9A20C1}">
      <dsp:nvSpPr>
        <dsp:cNvPr id="0" name=""/>
        <dsp:cNvSpPr/>
      </dsp:nvSpPr>
      <dsp:spPr>
        <a:xfrm>
          <a:off x="59467" y="3796591"/>
          <a:ext cx="506034" cy="5060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0590D-E24E-479D-AC1D-51AF20DD3FBB}">
      <dsp:nvSpPr>
        <dsp:cNvPr id="0" name=""/>
        <dsp:cNvSpPr/>
      </dsp:nvSpPr>
      <dsp:spPr>
        <a:xfrm>
          <a:off x="511" y="691240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Švedija</a:t>
          </a:r>
          <a:endParaRPr lang="lv-LV" sz="3400" kern="1200" dirty="0"/>
        </a:p>
      </dsp:txBody>
      <dsp:txXfrm>
        <a:off x="511" y="691240"/>
        <a:ext cx="1995227" cy="1197136"/>
      </dsp:txXfrm>
    </dsp:sp>
    <dsp:sp modelId="{DDF30927-000C-4D3C-BC3E-7FAD11CFFE78}">
      <dsp:nvSpPr>
        <dsp:cNvPr id="0" name=""/>
        <dsp:cNvSpPr/>
      </dsp:nvSpPr>
      <dsp:spPr>
        <a:xfrm>
          <a:off x="2195261" y="691240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Norvegija</a:t>
          </a:r>
        </a:p>
      </dsp:txBody>
      <dsp:txXfrm>
        <a:off x="2195261" y="691240"/>
        <a:ext cx="1995227" cy="1197136"/>
      </dsp:txXfrm>
    </dsp:sp>
    <dsp:sp modelId="{8BBAA2B2-5369-4747-8945-53A469E32462}">
      <dsp:nvSpPr>
        <dsp:cNvPr id="0" name=""/>
        <dsp:cNvSpPr/>
      </dsp:nvSpPr>
      <dsp:spPr>
        <a:xfrm>
          <a:off x="511" y="2087899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Danija</a:t>
          </a:r>
        </a:p>
      </dsp:txBody>
      <dsp:txXfrm>
        <a:off x="511" y="2087899"/>
        <a:ext cx="1995227" cy="1197136"/>
      </dsp:txXfrm>
    </dsp:sp>
    <dsp:sp modelId="{064EE431-096C-40AA-8D5E-FC650F066196}">
      <dsp:nvSpPr>
        <dsp:cNvPr id="0" name=""/>
        <dsp:cNvSpPr/>
      </dsp:nvSpPr>
      <dsp:spPr>
        <a:xfrm>
          <a:off x="2195261" y="2087899"/>
          <a:ext cx="1995227" cy="1197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Suomija</a:t>
          </a:r>
        </a:p>
      </dsp:txBody>
      <dsp:txXfrm>
        <a:off x="2195261" y="2087899"/>
        <a:ext cx="1995227" cy="1197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4C00B-3C7A-4194-86CD-FDD5296ECC08}">
      <dsp:nvSpPr>
        <dsp:cNvPr id="0" name=""/>
        <dsp:cNvSpPr/>
      </dsp:nvSpPr>
      <dsp:spPr>
        <a:xfrm>
          <a:off x="0" y="1214201"/>
          <a:ext cx="4191000" cy="4549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/>
            <a:t>Garantuota teisė dalyvauti</a:t>
          </a:r>
          <a:endParaRPr lang="lv-LV" sz="1800" b="1" kern="1200" dirty="0"/>
        </a:p>
      </dsp:txBody>
      <dsp:txXfrm>
        <a:off x="22208" y="1236409"/>
        <a:ext cx="4146584" cy="410509"/>
      </dsp:txXfrm>
    </dsp:sp>
    <dsp:sp modelId="{D3800384-AEA2-460B-A0D7-1F44E39414DE}">
      <dsp:nvSpPr>
        <dsp:cNvPr id="0" name=""/>
        <dsp:cNvSpPr/>
      </dsp:nvSpPr>
      <dsp:spPr>
        <a:xfrm>
          <a:off x="0" y="1664631"/>
          <a:ext cx="4191000" cy="185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prieigą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prie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informacijos</a:t>
          </a:r>
          <a:endParaRPr lang="lv-L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/>
            <a:t>visų asmenų lygybė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pripažįsta</a:t>
          </a:r>
          <a:r>
            <a:rPr lang="lt-LT" sz="2000" kern="1200" dirty="0" err="1" smtClean="0"/>
            <a:t>mas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esmin</a:t>
          </a:r>
          <a:r>
            <a:rPr lang="lt-LT" sz="2000" kern="1200" dirty="0" err="1" smtClean="0"/>
            <a:t>is</a:t>
          </a:r>
          <a:r>
            <a:rPr lang="en-US" sz="2000" kern="1200" dirty="0" smtClean="0"/>
            <a:t> </a:t>
          </a:r>
          <a:r>
            <a:rPr lang="en-US" sz="2000" kern="1200" dirty="0"/>
            <a:t>NVO </a:t>
          </a:r>
          <a:r>
            <a:rPr lang="en-US" sz="2000" kern="1200" dirty="0" err="1" smtClean="0"/>
            <a:t>vaidm</a:t>
          </a:r>
          <a:r>
            <a:rPr lang="lt-LT" sz="2000" kern="1200" dirty="0" err="1" smtClean="0"/>
            <a:t>uo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įgalinantis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dalyvauti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000" kern="1200" dirty="0" smtClean="0"/>
            <a:t>socialiai remtinos grupės</a:t>
          </a:r>
          <a:endParaRPr lang="lv-L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palanki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teisin</a:t>
          </a:r>
          <a:r>
            <a:rPr lang="lt-LT" sz="2000" kern="1200" dirty="0" smtClean="0"/>
            <a:t>ė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sistem</a:t>
          </a:r>
          <a:r>
            <a:rPr lang="lt-LT" sz="2000" kern="1200" dirty="0" smtClean="0"/>
            <a:t>a</a:t>
          </a:r>
          <a:endParaRPr lang="en-US" sz="2000" kern="1200" dirty="0" smtClean="0"/>
        </a:p>
      </dsp:txBody>
      <dsp:txXfrm>
        <a:off x="0" y="1664631"/>
        <a:ext cx="4191000" cy="185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1BB0-A725-4909-893B-F6841B12A588}">
      <dsp:nvSpPr>
        <dsp:cNvPr id="0" name=""/>
        <dsp:cNvSpPr/>
      </dsp:nvSpPr>
      <dsp:spPr>
        <a:xfrm>
          <a:off x="243353" y="888670"/>
          <a:ext cx="2070394" cy="1707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 smtClean="0"/>
            <a:t>Nevyriausybinių organizacijų ES tinklai</a:t>
          </a:r>
          <a:endParaRPr lang="lv-LV" sz="2000" kern="1200" dirty="0"/>
        </a:p>
      </dsp:txBody>
      <dsp:txXfrm>
        <a:off x="282651" y="927968"/>
        <a:ext cx="1991798" cy="1263122"/>
      </dsp:txXfrm>
    </dsp:sp>
    <dsp:sp modelId="{3E9BEE65-4FC0-4CF4-AC0D-2B6C1716E93A}">
      <dsp:nvSpPr>
        <dsp:cNvPr id="0" name=""/>
        <dsp:cNvSpPr/>
      </dsp:nvSpPr>
      <dsp:spPr>
        <a:xfrm>
          <a:off x="1386447" y="1222061"/>
          <a:ext cx="2391570" cy="2391570"/>
        </a:xfrm>
        <a:prstGeom prst="leftCircularArrow">
          <a:avLst>
            <a:gd name="adj1" fmla="val 3604"/>
            <a:gd name="adj2" fmla="val 448294"/>
            <a:gd name="adj3" fmla="val 2223804"/>
            <a:gd name="adj4" fmla="val 9024489"/>
            <a:gd name="adj5" fmla="val 42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828997-6E9E-484A-9030-D5AB6AB8D3CA}">
      <dsp:nvSpPr>
        <dsp:cNvPr id="0" name=""/>
        <dsp:cNvSpPr/>
      </dsp:nvSpPr>
      <dsp:spPr>
        <a:xfrm>
          <a:off x="703441" y="2230389"/>
          <a:ext cx="1840350" cy="73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neformalus</a:t>
          </a:r>
          <a:endParaRPr lang="lv-LV" sz="2000" kern="1200" dirty="0"/>
        </a:p>
      </dsp:txBody>
      <dsp:txXfrm>
        <a:off x="724876" y="2251824"/>
        <a:ext cx="1797480" cy="688976"/>
      </dsp:txXfrm>
    </dsp:sp>
    <dsp:sp modelId="{AC6B6BD8-0E44-49A6-8239-701EECA4944F}">
      <dsp:nvSpPr>
        <dsp:cNvPr id="0" name=""/>
        <dsp:cNvSpPr/>
      </dsp:nvSpPr>
      <dsp:spPr>
        <a:xfrm>
          <a:off x="2954237" y="888670"/>
          <a:ext cx="2070394" cy="1707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smtClean="0"/>
            <a:t>vyriausybė</a:t>
          </a:r>
          <a:endParaRPr lang="lv-L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parlamentas</a:t>
          </a:r>
        </a:p>
      </dsp:txBody>
      <dsp:txXfrm>
        <a:off x="2993535" y="1293892"/>
        <a:ext cx="1991798" cy="1263122"/>
      </dsp:txXfrm>
    </dsp:sp>
    <dsp:sp modelId="{39C80EA0-D71E-43D2-A162-881AEE7CEC9D}">
      <dsp:nvSpPr>
        <dsp:cNvPr id="0" name=""/>
        <dsp:cNvSpPr/>
      </dsp:nvSpPr>
      <dsp:spPr>
        <a:xfrm>
          <a:off x="4080077" y="-195603"/>
          <a:ext cx="2656120" cy="2656120"/>
        </a:xfrm>
        <a:prstGeom prst="circularArrow">
          <a:avLst>
            <a:gd name="adj1" fmla="val 3245"/>
            <a:gd name="adj2" fmla="val 400209"/>
            <a:gd name="adj3" fmla="val 19424280"/>
            <a:gd name="adj4" fmla="val 12575511"/>
            <a:gd name="adj5" fmla="val 37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D1BAC9-46E4-4FC0-981E-43D701640CF9}">
      <dsp:nvSpPr>
        <dsp:cNvPr id="0" name=""/>
        <dsp:cNvSpPr/>
      </dsp:nvSpPr>
      <dsp:spPr>
        <a:xfrm>
          <a:off x="3414324" y="522747"/>
          <a:ext cx="1840350" cy="73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O</a:t>
          </a:r>
          <a:r>
            <a:rPr lang="en-US" sz="2000" kern="1200" dirty="0" err="1" smtClean="0"/>
            <a:t>ficialus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nacionalinis</a:t>
          </a:r>
          <a:endParaRPr lang="lv-LV" sz="2000" kern="1200" dirty="0"/>
        </a:p>
      </dsp:txBody>
      <dsp:txXfrm>
        <a:off x="3435759" y="544182"/>
        <a:ext cx="1797480" cy="688976"/>
      </dsp:txXfrm>
    </dsp:sp>
    <dsp:sp modelId="{A279DFA3-BB36-411D-996A-4FCE72A7AE31}">
      <dsp:nvSpPr>
        <dsp:cNvPr id="0" name=""/>
        <dsp:cNvSpPr/>
      </dsp:nvSpPr>
      <dsp:spPr>
        <a:xfrm>
          <a:off x="5665120" y="888670"/>
          <a:ext cx="2070394" cy="1707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Europos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Komisija</a:t>
          </a:r>
          <a:endParaRPr lang="lv-L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 </a:t>
          </a:r>
          <a:r>
            <a:rPr lang="en-US" sz="2000" kern="1200" dirty="0" err="1" smtClean="0"/>
            <a:t>Europos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Parlamentas</a:t>
          </a:r>
          <a:endParaRPr lang="lv-LV" sz="2000" kern="1200" dirty="0"/>
        </a:p>
      </dsp:txBody>
      <dsp:txXfrm>
        <a:off x="5704418" y="927968"/>
        <a:ext cx="1991798" cy="1263122"/>
      </dsp:txXfrm>
    </dsp:sp>
    <dsp:sp modelId="{F3149C85-9C81-4EA1-86C1-B865419BDE00}">
      <dsp:nvSpPr>
        <dsp:cNvPr id="0" name=""/>
        <dsp:cNvSpPr/>
      </dsp:nvSpPr>
      <dsp:spPr>
        <a:xfrm>
          <a:off x="6125208" y="2230389"/>
          <a:ext cx="1840350" cy="73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O</a:t>
          </a:r>
          <a:r>
            <a:rPr lang="en-US" sz="2000" kern="1200" dirty="0" err="1" smtClean="0"/>
            <a:t>ficialus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viršnacionalinis</a:t>
          </a:r>
          <a:endParaRPr lang="lv-LV" sz="2000" kern="1200" dirty="0"/>
        </a:p>
      </dsp:txBody>
      <dsp:txXfrm>
        <a:off x="6146643" y="2251824"/>
        <a:ext cx="1797480" cy="688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DA9D9-136F-439D-80DA-F0A759A91051}">
      <dsp:nvSpPr>
        <dsp:cNvPr id="0" name=""/>
        <dsp:cNvSpPr/>
      </dsp:nvSpPr>
      <dsp:spPr>
        <a:xfrm>
          <a:off x="0" y="4580884"/>
          <a:ext cx="8686800" cy="601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/>
            <a:t>aktyvius dalyvavimas </a:t>
          </a:r>
          <a:r>
            <a:rPr lang="lt-LT" sz="1800" b="1" kern="1200" dirty="0"/>
            <a:t>viename iš ES NVO tinklų</a:t>
          </a:r>
          <a:endParaRPr lang="en-US" sz="1800" b="1" kern="1200" dirty="0"/>
        </a:p>
      </dsp:txBody>
      <dsp:txXfrm>
        <a:off x="0" y="4580884"/>
        <a:ext cx="8686800" cy="601238"/>
      </dsp:txXfrm>
    </dsp:sp>
    <dsp:sp modelId="{40713E3D-17E1-4A4A-9FF5-186F89566534}">
      <dsp:nvSpPr>
        <dsp:cNvPr id="0" name=""/>
        <dsp:cNvSpPr/>
      </dsp:nvSpPr>
      <dsp:spPr>
        <a:xfrm rot="10800000">
          <a:off x="0" y="3665197"/>
          <a:ext cx="8686800" cy="9247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/>
            <a:t>pritarimas </a:t>
          </a:r>
          <a:r>
            <a:rPr lang="lt-LT" sz="1800" b="1" kern="1200" dirty="0"/>
            <a:t>ar </a:t>
          </a:r>
          <a:r>
            <a:rPr lang="lt-LT" sz="1800" b="1" kern="1200" dirty="0" smtClean="0"/>
            <a:t>protestavimas </a:t>
          </a:r>
          <a:r>
            <a:rPr lang="lt-LT" sz="1800" b="1" kern="1200" dirty="0"/>
            <a:t>(susitikimai, demonstracijos) </a:t>
          </a:r>
          <a:r>
            <a:rPr lang="lt-LT" sz="1800" b="1" kern="1200" dirty="0" smtClean="0"/>
            <a:t>i </a:t>
          </a:r>
          <a:r>
            <a:rPr lang="lt-LT" sz="1800" b="1" kern="1200" dirty="0"/>
            <a:t>ES politikai, teisės aktams</a:t>
          </a:r>
          <a:endParaRPr lang="en-US" sz="1800" b="1" kern="1200" dirty="0"/>
        </a:p>
      </dsp:txBody>
      <dsp:txXfrm rot="10800000">
        <a:off x="0" y="3665197"/>
        <a:ext cx="8686800" cy="600845"/>
      </dsp:txXfrm>
    </dsp:sp>
    <dsp:sp modelId="{D27FEF12-4233-4368-A85A-B4D97315469E}">
      <dsp:nvSpPr>
        <dsp:cNvPr id="0" name=""/>
        <dsp:cNvSpPr/>
      </dsp:nvSpPr>
      <dsp:spPr>
        <a:xfrm rot="10800000">
          <a:off x="0" y="2749511"/>
          <a:ext cx="8686800" cy="9247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susitikimas </a:t>
          </a:r>
          <a:r>
            <a:rPr lang="en-US" sz="1800" b="1" kern="1200" dirty="0" err="1"/>
            <a:t>su</a:t>
          </a:r>
          <a:r>
            <a:rPr lang="en-US" sz="1800" b="1" kern="1200" dirty="0"/>
            <a:t> </a:t>
          </a:r>
          <a:r>
            <a:rPr lang="en-US" sz="1800" b="1" kern="1200" dirty="0" smtClean="0"/>
            <a:t>L</a:t>
          </a:r>
          <a:r>
            <a:rPr lang="lt-LT" sz="1800" b="1" kern="1200" dirty="0" err="1" smtClean="0"/>
            <a:t>ietuvai</a:t>
          </a:r>
          <a:r>
            <a:rPr lang="en-US" sz="1800" b="1" kern="1200" dirty="0" smtClean="0"/>
            <a:t> </a:t>
          </a:r>
          <a:r>
            <a:rPr lang="en-US" sz="1800" b="1" kern="1200" dirty="0"/>
            <a:t>atstovaujančiais politikais, ES pareigūnais</a:t>
          </a:r>
        </a:p>
      </dsp:txBody>
      <dsp:txXfrm rot="10800000">
        <a:off x="0" y="2749511"/>
        <a:ext cx="8686800" cy="600845"/>
      </dsp:txXfrm>
    </dsp:sp>
    <dsp:sp modelId="{FB60DD6D-DB2C-46ED-8059-4F6EE176B6A8}">
      <dsp:nvSpPr>
        <dsp:cNvPr id="0" name=""/>
        <dsp:cNvSpPr/>
      </dsp:nvSpPr>
      <dsp:spPr>
        <a:xfrm rot="10800000">
          <a:off x="0" y="1833825"/>
          <a:ext cx="8686800" cy="9247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pateik</a:t>
          </a:r>
          <a:r>
            <a:rPr lang="lt-LT" sz="1800" b="1" kern="1200" dirty="0" err="1" smtClean="0"/>
            <a:t>iant</a:t>
          </a:r>
          <a:r>
            <a:rPr lang="en-US" sz="1800" b="1" kern="1200" dirty="0" smtClean="0"/>
            <a:t> </a:t>
          </a:r>
          <a:r>
            <a:rPr lang="en-US" sz="1800" b="1" kern="1200" dirty="0"/>
            <a:t>nuomones, pasiūlymus NVO tinklams konkretiems iššūkiams spręsti</a:t>
          </a:r>
        </a:p>
      </dsp:txBody>
      <dsp:txXfrm rot="10800000">
        <a:off x="0" y="1833825"/>
        <a:ext cx="8686800" cy="600845"/>
      </dsp:txXfrm>
    </dsp:sp>
    <dsp:sp modelId="{7C0424E8-DA5E-4C90-AEAB-7F1F67F95E23}">
      <dsp:nvSpPr>
        <dsp:cNvPr id="0" name=""/>
        <dsp:cNvSpPr/>
      </dsp:nvSpPr>
      <dsp:spPr>
        <a:xfrm rot="10800000">
          <a:off x="0" y="918138"/>
          <a:ext cx="8686800" cy="9247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dalyvavimas Europos Parlamento rinkimuose</a:t>
          </a:r>
        </a:p>
      </dsp:txBody>
      <dsp:txXfrm rot="10800000">
        <a:off x="0" y="918138"/>
        <a:ext cx="8686800" cy="600845"/>
      </dsp:txXfrm>
    </dsp:sp>
    <dsp:sp modelId="{E04ADB54-6549-48E2-BC02-AF459CA03FAD}">
      <dsp:nvSpPr>
        <dsp:cNvPr id="0" name=""/>
        <dsp:cNvSpPr/>
      </dsp:nvSpPr>
      <dsp:spPr>
        <a:xfrm rot="10800000">
          <a:off x="0" y="2452"/>
          <a:ext cx="8686800" cy="924704"/>
        </a:xfrm>
        <a:prstGeom prst="upArrowCallout">
          <a:avLst/>
        </a:prstGeom>
        <a:gradFill rotWithShape="0">
          <a:gsLst>
            <a:gs pos="0">
              <a:srgbClr val="0070C0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smtClean="0"/>
            <a:t>piliečių iniciatyva</a:t>
          </a:r>
          <a:endParaRPr lang="lv-LV" sz="1800" b="1" kern="1200" dirty="0"/>
        </a:p>
      </dsp:txBody>
      <dsp:txXfrm rot="10800000">
        <a:off x="0" y="2452"/>
        <a:ext cx="8686800" cy="6008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DD4B4-1033-42E3-B115-EAEC2A2FF040}">
      <dsp:nvSpPr>
        <dsp:cNvPr id="0" name=""/>
        <dsp:cNvSpPr/>
      </dsp:nvSpPr>
      <dsp:spPr>
        <a:xfrm>
          <a:off x="0" y="4174291"/>
          <a:ext cx="4191000" cy="54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Iššūkis visiems</a:t>
          </a:r>
        </a:p>
      </dsp:txBody>
      <dsp:txXfrm>
        <a:off x="0" y="4174291"/>
        <a:ext cx="4191000" cy="547873"/>
      </dsp:txXfrm>
    </dsp:sp>
    <dsp:sp modelId="{F872AF48-6D80-497F-8030-A483C7491809}">
      <dsp:nvSpPr>
        <dsp:cNvPr id="0" name=""/>
        <dsp:cNvSpPr/>
      </dsp:nvSpPr>
      <dsp:spPr>
        <a:xfrm rot="10800000">
          <a:off x="0" y="3339880"/>
          <a:ext cx="4191000" cy="84262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/>
            <a:t>Mokykitės vieni iš kitų</a:t>
          </a:r>
          <a:endParaRPr lang="en-US" sz="1600" b="1" kern="1200" dirty="0"/>
        </a:p>
      </dsp:txBody>
      <dsp:txXfrm rot="10800000">
        <a:off x="0" y="3339880"/>
        <a:ext cx="4191000" cy="547515"/>
      </dsp:txXfrm>
    </dsp:sp>
    <dsp:sp modelId="{10D056DF-1071-4C11-8A79-813076E4A6EB}">
      <dsp:nvSpPr>
        <dsp:cNvPr id="0" name=""/>
        <dsp:cNvSpPr/>
      </dsp:nvSpPr>
      <dsp:spPr>
        <a:xfrm rot="10800000">
          <a:off x="0" y="2505468"/>
          <a:ext cx="4191000" cy="84262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Žmogaus orumas labiausiai pažeidžiamiems</a:t>
          </a:r>
        </a:p>
      </dsp:txBody>
      <dsp:txXfrm rot="10800000">
        <a:off x="0" y="2505468"/>
        <a:ext cx="4191000" cy="547515"/>
      </dsp:txXfrm>
    </dsp:sp>
    <dsp:sp modelId="{745018DC-07F8-4D25-BD4C-ACA440790935}">
      <dsp:nvSpPr>
        <dsp:cNvPr id="0" name=""/>
        <dsp:cNvSpPr/>
      </dsp:nvSpPr>
      <dsp:spPr>
        <a:xfrm rot="10800000">
          <a:off x="0" y="1671057"/>
          <a:ext cx="4191000" cy="84262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/>
            <a:t>Aktyvus senėjimas</a:t>
          </a:r>
          <a:endParaRPr lang="en-US" sz="1600" b="1" kern="1200" dirty="0"/>
        </a:p>
      </dsp:txBody>
      <dsp:txXfrm rot="10800000">
        <a:off x="0" y="1671057"/>
        <a:ext cx="4191000" cy="547515"/>
      </dsp:txXfrm>
    </dsp:sp>
    <dsp:sp modelId="{75C875E0-A08D-4229-95F6-F53E6C6C26F2}">
      <dsp:nvSpPr>
        <dsp:cNvPr id="0" name=""/>
        <dsp:cNvSpPr/>
      </dsp:nvSpPr>
      <dsp:spPr>
        <a:xfrm rot="10800000">
          <a:off x="0" y="836646"/>
          <a:ext cx="4191000" cy="84262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dirty="0"/>
            <a:t>Amžiui palanki visuomenė</a:t>
          </a:r>
          <a:endParaRPr lang="en-US" sz="1600" b="1" kern="1200" dirty="0"/>
        </a:p>
      </dsp:txBody>
      <dsp:txXfrm rot="10800000">
        <a:off x="0" y="836646"/>
        <a:ext cx="4191000" cy="547515"/>
      </dsp:txXfrm>
    </dsp:sp>
    <dsp:sp modelId="{6FB26096-D6B7-4EB7-B557-1E4830FE0F02}">
      <dsp:nvSpPr>
        <dsp:cNvPr id="0" name=""/>
        <dsp:cNvSpPr/>
      </dsp:nvSpPr>
      <dsp:spPr>
        <a:xfrm rot="10800000">
          <a:off x="0" y="2234"/>
          <a:ext cx="4191000" cy="84262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b="1" kern="1200" smtClean="0"/>
            <a:t>Jokios diskriminacijos dėl amžiaus</a:t>
          </a:r>
          <a:endParaRPr lang="lv-LV" sz="1600" b="1" kern="1200" dirty="0"/>
        </a:p>
      </dsp:txBody>
      <dsp:txXfrm rot="10800000">
        <a:off x="0" y="2234"/>
        <a:ext cx="4191000" cy="547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2BB6-8BB1-4EC8-888F-BEB8068F516C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24879-C88D-461B-8151-5A1F02A05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4879-C88D-461B-8151-5A1F02A05B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Click to edit Master text styles</a:t>
            </a:r>
          </a:p>
          <a:p>
            <a:pPr lvl="1" eaLnBrk="1" latinLnBrk="0" hangingPunct="1"/>
            <a:r>
              <a:rPr kumimoji="0" lang="lv-LV"/>
              <a:t>Second level</a:t>
            </a:r>
          </a:p>
          <a:p>
            <a:pPr lvl="2" eaLnBrk="1" latinLnBrk="0" hangingPunct="1"/>
            <a:r>
              <a:rPr kumimoji="0" lang="lv-LV"/>
              <a:t>Third level</a:t>
            </a:r>
          </a:p>
          <a:p>
            <a:pPr lvl="3" eaLnBrk="1" latinLnBrk="0" hangingPunct="1"/>
            <a:r>
              <a:rPr kumimoji="0" lang="lv-LV"/>
              <a:t>Fourth level</a:t>
            </a:r>
          </a:p>
          <a:p>
            <a:pPr lvl="4" eaLnBrk="1" latinLnBrk="0" hangingPunct="1"/>
            <a:r>
              <a:rPr kumimoji="0" lang="lv-LV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E9AC07-2F1B-42DB-BAB4-9594E348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548680"/>
            <a:ext cx="8458200" cy="172313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dirty="0"/>
              <a:t>Nevyriausybinės organizacijos kūrimas ir valdymas </a:t>
            </a:r>
            <a:r>
              <a:rPr lang="en-US" sz="3100" dirty="0" smtClean="0"/>
              <a:t>III</a:t>
            </a:r>
            <a:r>
              <a:rPr lang="lv-LV" dirty="0"/>
              <a:t/>
            </a:r>
            <a:br>
              <a:rPr lang="lv-LV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b="1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S</a:t>
            </a:r>
            <a:r>
              <a:rPr lang="lt-LT" sz="1800" b="1" dirty="0" err="1" smtClean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enjorų</a:t>
            </a:r>
            <a:r>
              <a:rPr lang="lt-LT" sz="1800" b="1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 socialinis aktyvumas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DD9134-C563-4ABE-8B1F-A3A4C70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5" y="2420888"/>
            <a:ext cx="6401355" cy="27312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4DB5F9-E407-4BBC-A460-BB208288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420888"/>
            <a:ext cx="8458200" cy="28803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EF797D-07EE-4949-82A8-EAEBE03F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64" y="5559447"/>
            <a:ext cx="178018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Apvalas</a:t>
            </a:r>
            <a:r>
              <a:rPr lang="en-US" dirty="0" smtClean="0"/>
              <a:t> </a:t>
            </a:r>
            <a:r>
              <a:rPr lang="en-US" dirty="0" err="1"/>
              <a:t>stalas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mokymai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11601D8-39E7-4A6F-8099-E4730F18F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Kaip galima dalyvauti sprendimų priėmimo procesuose Europos Sąjungoje kaip individas ir kaip organizacijos ar įstaigos atstovas?</a:t>
            </a:r>
            <a:endParaRPr lang="lv-LV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167722-11B6-47E0-8599-91D8A032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Ekonominis NVO poveikis</a:t>
            </a:r>
            <a:endParaRPr lang="lv-LV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DA6FA3C-CC53-424E-A689-6DFFEAA9D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581032"/>
              </p:ext>
            </p:extLst>
          </p:nvPr>
        </p:nvGraphicFramePr>
        <p:xfrm>
          <a:off x="1115615" y="1625599"/>
          <a:ext cx="7128793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45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06DBB8-85D7-47BB-AFBB-B30BC9A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000000"/>
                </a:solidFill>
              </a:rPr>
              <a:t>Ekonominis NVO poveikis</a:t>
            </a:r>
            <a:endParaRPr lang="lv-LV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CA39FB6A-4505-4FD3-B435-BD1F59A0E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876698"/>
              </p:ext>
            </p:extLst>
          </p:nvPr>
        </p:nvGraphicFramePr>
        <p:xfrm>
          <a:off x="304800" y="1554162"/>
          <a:ext cx="8686800" cy="484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65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25B92-9D86-4F0C-9D17-707450EF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ES šalys, kuriose yra labiausiai išsivysčiusi pilietinė visuomenė</a:t>
            </a:r>
            <a:endParaRPr lang="lv-LV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13ECEB58-79E7-4415-A4BB-7B1D26C1CE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084077"/>
              </p:ext>
            </p:extLst>
          </p:nvPr>
        </p:nvGraphicFramePr>
        <p:xfrm>
          <a:off x="304800" y="1600200"/>
          <a:ext cx="4191000" cy="397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B4EA1A1-5980-4922-BECD-77FF6E8FA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37337" r="13385"/>
          <a:stretch/>
        </p:blipFill>
        <p:spPr>
          <a:xfrm>
            <a:off x="4664039" y="1313708"/>
            <a:ext cx="3600400" cy="4109788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3946EF-E21B-4348-BB03-F1B5B93A219B}"/>
              </a:ext>
            </a:extLst>
          </p:cNvPr>
          <p:cNvSpPr txBox="1"/>
          <p:nvPr/>
        </p:nvSpPr>
        <p:spPr>
          <a:xfrm>
            <a:off x="371309" y="5423496"/>
            <a:ext cx="868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b="1" dirty="0"/>
              <a:t>apie 75% Suomijos gyventojų yra savanoriškos organizacijos nariai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b="1" dirty="0"/>
              <a:t>daugelis asmenų priklauso kelių skirtingų organizacijų nariams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b="1" dirty="0"/>
              <a:t>savanoriškos organizacijos yra labai priklausomos nuo vyresnių nei 50 metų žmonių, kad galėtų eiti vadovaujančias ir vadovaujančias pareigas savanoriškai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15391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3301E-90D0-4732-9402-26690F29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57200"/>
            <a:ext cx="8809040" cy="841248"/>
          </a:xfrm>
        </p:spPr>
        <p:txBody>
          <a:bodyPr>
            <a:normAutofit fontScale="90000"/>
          </a:bodyPr>
          <a:lstStyle/>
          <a:p>
            <a:r>
              <a:rPr lang="lt-LT" dirty="0"/>
              <a:t>visuomenės dalyvavimo </a:t>
            </a:r>
            <a:r>
              <a:rPr lang="lt-LT" dirty="0" smtClean="0"/>
              <a:t>teisinė sistema</a:t>
            </a:r>
            <a:endParaRPr lang="lv-LV" sz="2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66CCC95D-E3B1-4E94-8F7C-CC280BFB78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1020182"/>
              </p:ext>
            </p:extLst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562E1022-2C17-4A15-8232-778BA310B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48202" y="1988840"/>
            <a:ext cx="4035722" cy="4035722"/>
          </a:xfrm>
        </p:spPr>
      </p:pic>
    </p:spTree>
    <p:extLst>
      <p:ext uri="{BB962C8B-B14F-4D97-AF65-F5344CB8AC3E}">
        <p14:creationId xmlns:p14="http://schemas.microsoft.com/office/powerpoint/2010/main" val="66170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2E28F7-C66B-4904-A7B8-F02A61BF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   </a:t>
            </a:r>
            <a:endParaRPr lang="lv-LV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0BF510FA-0519-4711-A751-6082ED1B01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1081531"/>
              </p:ext>
            </p:extLst>
          </p:nvPr>
        </p:nvGraphicFramePr>
        <p:xfrm>
          <a:off x="539552" y="1600200"/>
          <a:ext cx="8208912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D65E22-8D20-4B1A-9404-3E6F2916C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5434107"/>
            <a:ext cx="1609483" cy="114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7C524F-41EB-4BF2-B5D3-E39208466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516" y="5439061"/>
            <a:ext cx="1609483" cy="1146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BA9D80-34D0-46FC-99B7-EC048E8B9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8518" y="5434106"/>
            <a:ext cx="1609483" cy="1146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C4576E7-0E70-441D-B627-BE94AA5FA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482" y="5434105"/>
            <a:ext cx="1609483" cy="1146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AE216B-4B3E-4DDE-9A90-7DD5BE16B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373" y="5434107"/>
            <a:ext cx="160948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8CC02B-3205-475F-B7E7-127E2A0C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visuomenės dalyvavimo ES būdai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B966ECD-C8A1-4506-998A-7A340B994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015760"/>
              </p:ext>
            </p:extLst>
          </p:nvPr>
        </p:nvGraphicFramePr>
        <p:xfrm>
          <a:off x="304800" y="1412776"/>
          <a:ext cx="8686800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67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FE4B80-103B-439B-8336-283C5185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74" y="457127"/>
            <a:ext cx="3006534" cy="1819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170F4-B493-4B7D-A707-1077D775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NVO tinklai </a:t>
            </a:r>
            <a:r>
              <a:rPr lang="lv-LV" dirty="0" smtClean="0"/>
              <a:t>ES (I)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D11D78-9C49-4925-B086-BA923177AA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  <a:defRPr/>
            </a:pPr>
            <a:r>
              <a:rPr lang="lt-LT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Pasaulinis </a:t>
            </a:r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tinklas, kurį sudaro daugiau nei 100 organizacijų daugiau nei 70 šalių</a:t>
            </a:r>
          </a:p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  <a:defRPr/>
            </a:pPr>
            <a:r>
              <a:rPr lang="lt-LT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Sukurtas ir dirba </a:t>
            </a:r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vyresnio amžiaus žmonėms įvairiais klausimais, įskaitant sveikatos priežiūrą, </a:t>
            </a:r>
            <a:r>
              <a:rPr lang="lt-LT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socialinius klausimus </a:t>
            </a:r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ir pajamų saugumą</a:t>
            </a:r>
          </a:p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  <a:defRPr/>
            </a:pPr>
            <a:r>
              <a:rPr lang="lt-LT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skatina </a:t>
            </a:r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vienodai prisitaikyti prie gyventojų senėjimo atsižvelgiant į vyresnio amžiaus žmonių teises</a:t>
            </a:r>
            <a:endParaRPr lang="lv-LV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D7E06B-92CE-4346-848A-5577400B1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343400" cy="3183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bendradarbiauja </a:t>
            </a:r>
            <a:r>
              <a:rPr lang="lt-L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 </a:t>
            </a:r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tinklo organizacijomis</a:t>
            </a:r>
            <a:endParaRPr lang="lt-LT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t-L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tinklo plėtra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žinių centro </a:t>
            </a:r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 </a:t>
            </a:r>
            <a:r>
              <a:rPr lang="lt-L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praktika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nacionalinės </a:t>
            </a:r>
            <a:r>
              <a:rPr lang="lt-L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 </a:t>
            </a:r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tarptautinės iniciatyvos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7400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15070-4E6F-43D1-824B-22B22DC2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NVO tinklai </a:t>
            </a:r>
            <a:r>
              <a:rPr lang="lv-LV" dirty="0" smtClean="0"/>
              <a:t>ES </a:t>
            </a:r>
            <a:r>
              <a:rPr lang="lv-LV" dirty="0"/>
              <a:t>(</a:t>
            </a:r>
            <a:r>
              <a:rPr lang="lv-LV" dirty="0" smtClean="0"/>
              <a:t>II)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CB5F1A-9CD3-4D44-8405-29E9274CA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343400" cy="3183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  <a:defRPr/>
            </a:pPr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yra didžiausia politinių senjorų organizacija Europoje</a:t>
            </a:r>
          </a:p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  <a:defRPr/>
            </a:pPr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atstovaujama 27 valstijose</a:t>
            </a:r>
          </a:p>
          <a:p>
            <a:pPr lvl="0">
              <a:buClr>
                <a:srgbClr val="DDDDDD"/>
              </a:buClr>
              <a:buFont typeface="Wingdings" panose="05000000000000000000" pitchFamily="2" charset="2"/>
              <a:buChar char="Ø"/>
              <a:defRPr/>
            </a:pPr>
            <a:r>
              <a:rPr lang="lt-LT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34 organizacijos ir apie 1300000 narių</a:t>
            </a:r>
            <a:endParaRPr kumimoji="0" lang="lv-LV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="" xmlns:a16="http://schemas.microsoft.com/office/drawing/2014/main" id="{F30F5CB9-AD4E-4E96-973A-6B1882D457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624042"/>
              </p:ext>
            </p:extLst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33B4CD-04B4-46BF-B480-BD2449A45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692696"/>
            <a:ext cx="2767824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5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10015</TotalTime>
  <Words>315</Words>
  <Application>Microsoft Office PowerPoint</Application>
  <PresentationFormat>Demonstracija ekrane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Trek</vt:lpstr>
      <vt:lpstr>Nevyriausybinės organizacijos kūrimas ir valdymas III  Senjorų socialinis aktyvumas</vt:lpstr>
      <vt:lpstr>Ekonominis NVO poveikis</vt:lpstr>
      <vt:lpstr>Ekonominis NVO poveikis</vt:lpstr>
      <vt:lpstr>ES šalys, kuriose yra labiausiai išsivysčiusi pilietinė visuomenė</vt:lpstr>
      <vt:lpstr>visuomenės dalyvavimo teisinė sistema</vt:lpstr>
      <vt:lpstr>   </vt:lpstr>
      <vt:lpstr>visuomenės dalyvavimo ES būdai</vt:lpstr>
      <vt:lpstr>NVO tinklai ES (I)</vt:lpstr>
      <vt:lpstr>NVO tinklai ES (II)</vt:lpstr>
      <vt:lpstr>Apvalas stalas ir mokymai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“Pieci airi”</dc:title>
  <dc:creator>Tatiana Azamatova</dc:creator>
  <cp:lastModifiedBy>120724</cp:lastModifiedBy>
  <cp:revision>653</cp:revision>
  <dcterms:created xsi:type="dcterms:W3CDTF">2016-03-31T07:25:02Z</dcterms:created>
  <dcterms:modified xsi:type="dcterms:W3CDTF">2021-08-16T18:15:45Z</dcterms:modified>
</cp:coreProperties>
</file>