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9" r:id="rId3"/>
    <p:sldId id="295" r:id="rId4"/>
    <p:sldId id="290" r:id="rId5"/>
    <p:sldId id="291" r:id="rId6"/>
    <p:sldId id="292" r:id="rId7"/>
    <p:sldId id="293" r:id="rId8"/>
    <p:sldId id="294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DFF"/>
    <a:srgbClr val="CC0BFF"/>
    <a:srgbClr val="FF322F"/>
    <a:srgbClr val="35F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809" autoAdjust="0"/>
    <p:restoredTop sz="94371" autoAdjust="0"/>
  </p:normalViewPr>
  <p:slideViewPr>
    <p:cSldViewPr snapToObjects="1">
      <p:cViewPr>
        <p:scale>
          <a:sx n="72" d="100"/>
          <a:sy n="72" d="100"/>
        </p:scale>
        <p:origin x="-133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99819-F880-4BF1-B3C3-BFB0B51136DE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A59004E-8905-4462-AB50-66C5F000A7D8}">
      <dgm:prSet phldrT="[Text]"/>
      <dgm:spPr/>
      <dgm:t>
        <a:bodyPr/>
        <a:lstStyle/>
        <a:p>
          <a:r>
            <a:rPr lang="lv-LV"/>
            <a:t>1.</a:t>
          </a:r>
          <a:endParaRPr lang="lv-LV" dirty="0"/>
        </a:p>
      </dgm:t>
    </dgm:pt>
    <dgm:pt modelId="{A07A4121-1FEC-4F0E-B56B-269955A80346}" type="parTrans" cxnId="{AFF5D765-3E7C-40B9-AD47-1EBCFD054F2A}">
      <dgm:prSet/>
      <dgm:spPr/>
      <dgm:t>
        <a:bodyPr/>
        <a:lstStyle/>
        <a:p>
          <a:endParaRPr lang="lv-LV"/>
        </a:p>
      </dgm:t>
    </dgm:pt>
    <dgm:pt modelId="{1EDC99B8-F2B2-44C7-B33D-AA79FDD6781B}" type="sibTrans" cxnId="{AFF5D765-3E7C-40B9-AD47-1EBCFD054F2A}">
      <dgm:prSet/>
      <dgm:spPr/>
      <dgm:t>
        <a:bodyPr/>
        <a:lstStyle/>
        <a:p>
          <a:endParaRPr lang="lv-LV"/>
        </a:p>
      </dgm:t>
    </dgm:pt>
    <dgm:pt modelId="{4532D8E7-1C51-4DEE-9CB3-8C642EB327FD}">
      <dgm:prSet phldrT="[Text]" custT="1"/>
      <dgm:spPr/>
      <dgm:t>
        <a:bodyPr/>
        <a:lstStyle/>
        <a:p>
          <a:r>
            <a:rPr lang="lv-LV" sz="2800" b="1" dirty="0" smtClean="0"/>
            <a:t>Narystės mokestis</a:t>
          </a:r>
          <a:endParaRPr lang="lv-LV" sz="2800" b="1" dirty="0"/>
        </a:p>
      </dgm:t>
    </dgm:pt>
    <dgm:pt modelId="{2384600B-3067-40B5-9900-CAD7E1EF634F}" type="parTrans" cxnId="{30408F88-B180-492D-B769-4C6D782A7BF0}">
      <dgm:prSet/>
      <dgm:spPr/>
      <dgm:t>
        <a:bodyPr/>
        <a:lstStyle/>
        <a:p>
          <a:endParaRPr lang="lv-LV"/>
        </a:p>
      </dgm:t>
    </dgm:pt>
    <dgm:pt modelId="{E6D5C026-4E87-4AE0-A214-D16BDB208E94}" type="sibTrans" cxnId="{30408F88-B180-492D-B769-4C6D782A7BF0}">
      <dgm:prSet/>
      <dgm:spPr/>
      <dgm:t>
        <a:bodyPr/>
        <a:lstStyle/>
        <a:p>
          <a:endParaRPr lang="lv-LV"/>
        </a:p>
      </dgm:t>
    </dgm:pt>
    <dgm:pt modelId="{5C79E88D-80F6-4498-AEBA-BA6FA4E092D0}">
      <dgm:prSet phldrT="[Text]"/>
      <dgm:spPr/>
      <dgm:t>
        <a:bodyPr/>
        <a:lstStyle/>
        <a:p>
          <a:r>
            <a:rPr lang="lv-LV"/>
            <a:t>2.</a:t>
          </a:r>
          <a:endParaRPr lang="lv-LV" dirty="0"/>
        </a:p>
      </dgm:t>
    </dgm:pt>
    <dgm:pt modelId="{81CA7138-AA89-42D0-9B6A-985DF57E9F27}" type="parTrans" cxnId="{D543898C-D4F4-4451-B51F-0793D16C65E9}">
      <dgm:prSet/>
      <dgm:spPr/>
      <dgm:t>
        <a:bodyPr/>
        <a:lstStyle/>
        <a:p>
          <a:endParaRPr lang="lv-LV"/>
        </a:p>
      </dgm:t>
    </dgm:pt>
    <dgm:pt modelId="{892B98A5-6644-4878-8693-A6E046094F45}" type="sibTrans" cxnId="{D543898C-D4F4-4451-B51F-0793D16C65E9}">
      <dgm:prSet/>
      <dgm:spPr/>
      <dgm:t>
        <a:bodyPr/>
        <a:lstStyle/>
        <a:p>
          <a:endParaRPr lang="lv-LV"/>
        </a:p>
      </dgm:t>
    </dgm:pt>
    <dgm:pt modelId="{84C4E772-BCE9-4234-BD62-C006B83CBD08}">
      <dgm:prSet phldrT="[Text]" custT="1"/>
      <dgm:spPr/>
      <dgm:t>
        <a:bodyPr/>
        <a:lstStyle/>
        <a:p>
          <a:r>
            <a:rPr lang="lv-LV" sz="2800" b="1" dirty="0" smtClean="0"/>
            <a:t>Labdara</a:t>
          </a:r>
          <a:endParaRPr lang="lv-LV" sz="2800" b="1" dirty="0"/>
        </a:p>
      </dgm:t>
    </dgm:pt>
    <dgm:pt modelId="{11896CF3-DC57-424F-9FA6-3C6D44B7B5E3}" type="parTrans" cxnId="{F1C66FE7-53CB-4663-ABF9-BCA74E5A4A6D}">
      <dgm:prSet/>
      <dgm:spPr/>
      <dgm:t>
        <a:bodyPr/>
        <a:lstStyle/>
        <a:p>
          <a:endParaRPr lang="lv-LV"/>
        </a:p>
      </dgm:t>
    </dgm:pt>
    <dgm:pt modelId="{9965664B-3781-4FB0-BEE0-FFA0CDFF1539}" type="sibTrans" cxnId="{F1C66FE7-53CB-4663-ABF9-BCA74E5A4A6D}">
      <dgm:prSet/>
      <dgm:spPr/>
      <dgm:t>
        <a:bodyPr/>
        <a:lstStyle/>
        <a:p>
          <a:endParaRPr lang="lv-LV"/>
        </a:p>
      </dgm:t>
    </dgm:pt>
    <dgm:pt modelId="{33B838D3-F7B6-407F-8984-7DA6736325D0}">
      <dgm:prSet phldrT="[Text]"/>
      <dgm:spPr/>
      <dgm:t>
        <a:bodyPr/>
        <a:lstStyle/>
        <a:p>
          <a:r>
            <a:rPr lang="lv-LV"/>
            <a:t>3.</a:t>
          </a:r>
          <a:endParaRPr lang="lv-LV" dirty="0"/>
        </a:p>
      </dgm:t>
    </dgm:pt>
    <dgm:pt modelId="{A62DACA5-F10A-4D9D-B4AA-0FD2271CC50E}" type="parTrans" cxnId="{E42C11E1-9C49-49C5-B912-2D7265DB13B9}">
      <dgm:prSet/>
      <dgm:spPr/>
      <dgm:t>
        <a:bodyPr/>
        <a:lstStyle/>
        <a:p>
          <a:endParaRPr lang="lv-LV"/>
        </a:p>
      </dgm:t>
    </dgm:pt>
    <dgm:pt modelId="{10E722D5-0659-4424-96F8-89D210356BEE}" type="sibTrans" cxnId="{E42C11E1-9C49-49C5-B912-2D7265DB13B9}">
      <dgm:prSet/>
      <dgm:spPr/>
      <dgm:t>
        <a:bodyPr/>
        <a:lstStyle/>
        <a:p>
          <a:endParaRPr lang="lv-LV"/>
        </a:p>
      </dgm:t>
    </dgm:pt>
    <dgm:pt modelId="{55E01F04-23BA-4FEC-A758-4D059662A45B}">
      <dgm:prSet phldrT="[Text]" custT="1"/>
      <dgm:spPr/>
      <dgm:t>
        <a:bodyPr/>
        <a:lstStyle/>
        <a:p>
          <a:r>
            <a:rPr lang="lt-LT" sz="2800" b="1" dirty="0" smtClean="0"/>
            <a:t>Ekonominės veiklos </a:t>
          </a:r>
          <a:r>
            <a:rPr lang="en-US" sz="2800" b="1" dirty="0" smtClean="0"/>
            <a:t>– </a:t>
          </a:r>
          <a:r>
            <a:rPr lang="lt-LT" sz="2800" b="1" dirty="0" smtClean="0"/>
            <a:t>prekių pardavimas ir paslaugos</a:t>
          </a:r>
          <a:endParaRPr lang="lv-LV" sz="2800" b="1" dirty="0"/>
        </a:p>
      </dgm:t>
    </dgm:pt>
    <dgm:pt modelId="{6F248699-55A8-4C43-A564-2BEA5CB77991}" type="parTrans" cxnId="{FA38F482-2000-4727-82C7-38A108214B61}">
      <dgm:prSet/>
      <dgm:spPr/>
      <dgm:t>
        <a:bodyPr/>
        <a:lstStyle/>
        <a:p>
          <a:endParaRPr lang="lv-LV"/>
        </a:p>
      </dgm:t>
    </dgm:pt>
    <dgm:pt modelId="{0B52DD8E-D712-4384-BF10-D3AB459D7453}" type="sibTrans" cxnId="{FA38F482-2000-4727-82C7-38A108214B61}">
      <dgm:prSet/>
      <dgm:spPr/>
      <dgm:t>
        <a:bodyPr/>
        <a:lstStyle/>
        <a:p>
          <a:endParaRPr lang="lv-LV"/>
        </a:p>
      </dgm:t>
    </dgm:pt>
    <dgm:pt modelId="{CB097006-59EF-4CE3-92F6-A47E89FEA9E2}">
      <dgm:prSet phldrT="[Text]"/>
      <dgm:spPr/>
      <dgm:t>
        <a:bodyPr/>
        <a:lstStyle/>
        <a:p>
          <a:r>
            <a:rPr lang="lv-LV"/>
            <a:t>4.</a:t>
          </a:r>
          <a:endParaRPr lang="lv-LV" dirty="0"/>
        </a:p>
      </dgm:t>
    </dgm:pt>
    <dgm:pt modelId="{FD67D543-0D26-457E-A8D8-34CFDF21409B}" type="parTrans" cxnId="{F729B2E5-7D3D-4BD9-8702-0BD84A5BE883}">
      <dgm:prSet/>
      <dgm:spPr/>
      <dgm:t>
        <a:bodyPr/>
        <a:lstStyle/>
        <a:p>
          <a:endParaRPr lang="lv-LV"/>
        </a:p>
      </dgm:t>
    </dgm:pt>
    <dgm:pt modelId="{67741884-77E9-4FE6-B099-254DADB51BBB}" type="sibTrans" cxnId="{F729B2E5-7D3D-4BD9-8702-0BD84A5BE883}">
      <dgm:prSet/>
      <dgm:spPr/>
      <dgm:t>
        <a:bodyPr/>
        <a:lstStyle/>
        <a:p>
          <a:endParaRPr lang="lv-LV"/>
        </a:p>
      </dgm:t>
    </dgm:pt>
    <dgm:pt modelId="{53CB835F-5B7D-463E-88D8-603CC28F3A0B}">
      <dgm:prSet phldrT="[Text]" custT="1"/>
      <dgm:spPr/>
      <dgm:t>
        <a:bodyPr/>
        <a:lstStyle/>
        <a:p>
          <a:r>
            <a:rPr lang="lv-LV" sz="2800" b="1" dirty="0" smtClean="0"/>
            <a:t>Valstybės ir savivaldybės parama</a:t>
          </a:r>
          <a:endParaRPr lang="lv-LV" sz="2800" b="1" dirty="0"/>
        </a:p>
      </dgm:t>
    </dgm:pt>
    <dgm:pt modelId="{CF3158D4-37DC-4CDE-86D5-CB12DCD6CE36}" type="parTrans" cxnId="{C2BB1989-C77D-429D-BA83-14D4B00DC671}">
      <dgm:prSet/>
      <dgm:spPr/>
      <dgm:t>
        <a:bodyPr/>
        <a:lstStyle/>
        <a:p>
          <a:endParaRPr lang="lv-LV"/>
        </a:p>
      </dgm:t>
    </dgm:pt>
    <dgm:pt modelId="{5A1CC9DB-5963-44B4-A776-2ED506F3D01C}" type="sibTrans" cxnId="{C2BB1989-C77D-429D-BA83-14D4B00DC671}">
      <dgm:prSet/>
      <dgm:spPr/>
      <dgm:t>
        <a:bodyPr/>
        <a:lstStyle/>
        <a:p>
          <a:endParaRPr lang="lv-LV"/>
        </a:p>
      </dgm:t>
    </dgm:pt>
    <dgm:pt modelId="{62A070F2-4C62-40F6-8F78-EE9F24F05A4D}">
      <dgm:prSet phldrT="[Text]"/>
      <dgm:spPr/>
      <dgm:t>
        <a:bodyPr/>
        <a:lstStyle/>
        <a:p>
          <a:r>
            <a:rPr lang="lv-LV"/>
            <a:t>5.</a:t>
          </a:r>
          <a:endParaRPr lang="lv-LV" dirty="0"/>
        </a:p>
      </dgm:t>
    </dgm:pt>
    <dgm:pt modelId="{29946E6C-5104-4115-BD2E-652CAC92F152}" type="parTrans" cxnId="{6987E04A-13ED-4654-B405-17298CFD8E1E}">
      <dgm:prSet/>
      <dgm:spPr/>
      <dgm:t>
        <a:bodyPr/>
        <a:lstStyle/>
        <a:p>
          <a:endParaRPr lang="lv-LV"/>
        </a:p>
      </dgm:t>
    </dgm:pt>
    <dgm:pt modelId="{F2B43060-0F93-4FC9-BE34-07E1CD3AFDD4}" type="sibTrans" cxnId="{6987E04A-13ED-4654-B405-17298CFD8E1E}">
      <dgm:prSet/>
      <dgm:spPr/>
      <dgm:t>
        <a:bodyPr/>
        <a:lstStyle/>
        <a:p>
          <a:endParaRPr lang="lv-LV"/>
        </a:p>
      </dgm:t>
    </dgm:pt>
    <dgm:pt modelId="{2FAE1FFA-519B-49D1-B30F-24834810A666}">
      <dgm:prSet phldrT="[Text]" custT="1"/>
      <dgm:spPr/>
      <dgm:t>
        <a:bodyPr/>
        <a:lstStyle/>
        <a:p>
          <a:r>
            <a:rPr lang="lt-LT" sz="2800" b="1" dirty="0" smtClean="0"/>
            <a:t>D</a:t>
          </a:r>
          <a:r>
            <a:rPr lang="en-US" sz="2800" b="1" dirty="0" err="1" smtClean="0"/>
            <a:t>otacijos</a:t>
          </a:r>
          <a:endParaRPr lang="lv-LV" sz="2800" b="1" dirty="0"/>
        </a:p>
      </dgm:t>
    </dgm:pt>
    <dgm:pt modelId="{EB9570B2-1DB2-410B-A053-9C93B3AED979}" type="parTrans" cxnId="{B4845AFD-743C-4218-B785-5B666721C9F6}">
      <dgm:prSet/>
      <dgm:spPr/>
      <dgm:t>
        <a:bodyPr/>
        <a:lstStyle/>
        <a:p>
          <a:endParaRPr lang="lv-LV"/>
        </a:p>
      </dgm:t>
    </dgm:pt>
    <dgm:pt modelId="{9DB542C5-E6D5-4B61-8625-5E8F993289E0}" type="sibTrans" cxnId="{B4845AFD-743C-4218-B785-5B666721C9F6}">
      <dgm:prSet/>
      <dgm:spPr/>
      <dgm:t>
        <a:bodyPr/>
        <a:lstStyle/>
        <a:p>
          <a:endParaRPr lang="lv-LV"/>
        </a:p>
      </dgm:t>
    </dgm:pt>
    <dgm:pt modelId="{580962A1-E88F-426C-B4F3-FA8D75325901}" type="pres">
      <dgm:prSet presAssocID="{4E399819-F880-4BF1-B3C3-BFB0B51136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46F409-6032-40C1-9719-C8EE0CE92CB9}" type="pres">
      <dgm:prSet presAssocID="{7A59004E-8905-4462-AB50-66C5F000A7D8}" presName="composite" presStyleCnt="0"/>
      <dgm:spPr/>
    </dgm:pt>
    <dgm:pt modelId="{3641EC1B-85EC-4242-AFB3-EF429923DEE3}" type="pres">
      <dgm:prSet presAssocID="{7A59004E-8905-4462-AB50-66C5F000A7D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4EDE7-15F5-4C09-811E-77C866F6835B}" type="pres">
      <dgm:prSet presAssocID="{7A59004E-8905-4462-AB50-66C5F000A7D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F1F30-104B-4E97-A2F0-80C1F8C3528F}" type="pres">
      <dgm:prSet presAssocID="{1EDC99B8-F2B2-44C7-B33D-AA79FDD6781B}" presName="sp" presStyleCnt="0"/>
      <dgm:spPr/>
    </dgm:pt>
    <dgm:pt modelId="{9F757A7B-1AC0-4F8D-880E-A7392D885199}" type="pres">
      <dgm:prSet presAssocID="{5C79E88D-80F6-4498-AEBA-BA6FA4E092D0}" presName="composite" presStyleCnt="0"/>
      <dgm:spPr/>
    </dgm:pt>
    <dgm:pt modelId="{58E45F4B-D568-4DB1-BC56-C50A1DB5C760}" type="pres">
      <dgm:prSet presAssocID="{5C79E88D-80F6-4498-AEBA-BA6FA4E092D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70036-7974-45D7-8ED8-87B70E55F547}" type="pres">
      <dgm:prSet presAssocID="{5C79E88D-80F6-4498-AEBA-BA6FA4E092D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1C926-DEB4-4783-9B18-CC94B8DCD1F6}" type="pres">
      <dgm:prSet presAssocID="{892B98A5-6644-4878-8693-A6E046094F45}" presName="sp" presStyleCnt="0"/>
      <dgm:spPr/>
    </dgm:pt>
    <dgm:pt modelId="{CF91E934-DBB8-457F-B77B-2617DCBC7432}" type="pres">
      <dgm:prSet presAssocID="{33B838D3-F7B6-407F-8984-7DA6736325D0}" presName="composite" presStyleCnt="0"/>
      <dgm:spPr/>
    </dgm:pt>
    <dgm:pt modelId="{7224659E-D5FE-4309-B14A-0500CEE206EE}" type="pres">
      <dgm:prSet presAssocID="{33B838D3-F7B6-407F-8984-7DA6736325D0}" presName="parentText" presStyleLbl="alignNode1" presStyleIdx="2" presStyleCnt="5" custLinFactNeighborY="-3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6A3C4-DAA7-42BB-A429-D3373ED81752}" type="pres">
      <dgm:prSet presAssocID="{33B838D3-F7B6-407F-8984-7DA6736325D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EAD3B-54FD-4BF0-894B-7453E02FAC19}" type="pres">
      <dgm:prSet presAssocID="{10E722D5-0659-4424-96F8-89D210356BEE}" presName="sp" presStyleCnt="0"/>
      <dgm:spPr/>
    </dgm:pt>
    <dgm:pt modelId="{6F08E206-2383-4404-BFDA-BB163139734E}" type="pres">
      <dgm:prSet presAssocID="{CB097006-59EF-4CE3-92F6-A47E89FEA9E2}" presName="composite" presStyleCnt="0"/>
      <dgm:spPr/>
    </dgm:pt>
    <dgm:pt modelId="{B9FE7885-C1E7-4216-A272-B9ECE2913328}" type="pres">
      <dgm:prSet presAssocID="{CB097006-59EF-4CE3-92F6-A47E89FEA9E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0AF03-C63D-4940-8063-066BE133EEBD}" type="pres">
      <dgm:prSet presAssocID="{CB097006-59EF-4CE3-92F6-A47E89FEA9E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7BE85-7CC6-4D53-9282-A4D216014C92}" type="pres">
      <dgm:prSet presAssocID="{67741884-77E9-4FE6-B099-254DADB51BBB}" presName="sp" presStyleCnt="0"/>
      <dgm:spPr/>
    </dgm:pt>
    <dgm:pt modelId="{763D8D40-EED2-4E80-BE0C-64BF07D843A0}" type="pres">
      <dgm:prSet presAssocID="{62A070F2-4C62-40F6-8F78-EE9F24F05A4D}" presName="composite" presStyleCnt="0"/>
      <dgm:spPr/>
    </dgm:pt>
    <dgm:pt modelId="{B052C20C-D2EB-42B8-BB24-C3AC1777515E}" type="pres">
      <dgm:prSet presAssocID="{62A070F2-4C62-40F6-8F78-EE9F24F05A4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F6CC7-B301-4962-BC71-677EAFF35B99}" type="pres">
      <dgm:prSet presAssocID="{62A070F2-4C62-40F6-8F78-EE9F24F05A4D}" presName="descendantText" presStyleLbl="alignAcc1" presStyleIdx="4" presStyleCnt="5" custLinFactNeighborY="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11E1-9C49-49C5-B912-2D7265DB13B9}" srcId="{4E399819-F880-4BF1-B3C3-BFB0B51136DE}" destId="{33B838D3-F7B6-407F-8984-7DA6736325D0}" srcOrd="2" destOrd="0" parTransId="{A62DACA5-F10A-4D9D-B4AA-0FD2271CC50E}" sibTransId="{10E722D5-0659-4424-96F8-89D210356BEE}"/>
    <dgm:cxn modelId="{A29F7C8F-0281-402D-865F-780C652C935B}" type="presOf" srcId="{4E399819-F880-4BF1-B3C3-BFB0B51136DE}" destId="{580962A1-E88F-426C-B4F3-FA8D75325901}" srcOrd="0" destOrd="0" presId="urn:microsoft.com/office/officeart/2005/8/layout/chevron2"/>
    <dgm:cxn modelId="{7F4BCBBD-0E4D-4B86-BE6A-9B77A418723F}" type="presOf" srcId="{53CB835F-5B7D-463E-88D8-603CC28F3A0B}" destId="{4E40AF03-C63D-4940-8063-066BE133EEBD}" srcOrd="0" destOrd="0" presId="urn:microsoft.com/office/officeart/2005/8/layout/chevron2"/>
    <dgm:cxn modelId="{C2BB1989-C77D-429D-BA83-14D4B00DC671}" srcId="{CB097006-59EF-4CE3-92F6-A47E89FEA9E2}" destId="{53CB835F-5B7D-463E-88D8-603CC28F3A0B}" srcOrd="0" destOrd="0" parTransId="{CF3158D4-37DC-4CDE-86D5-CB12DCD6CE36}" sibTransId="{5A1CC9DB-5963-44B4-A776-2ED506F3D01C}"/>
    <dgm:cxn modelId="{1D22C4F4-60D9-4DC8-B145-9B07704709F5}" type="presOf" srcId="{55E01F04-23BA-4FEC-A758-4D059662A45B}" destId="{1EB6A3C4-DAA7-42BB-A429-D3373ED81752}" srcOrd="0" destOrd="0" presId="urn:microsoft.com/office/officeart/2005/8/layout/chevron2"/>
    <dgm:cxn modelId="{6987E04A-13ED-4654-B405-17298CFD8E1E}" srcId="{4E399819-F880-4BF1-B3C3-BFB0B51136DE}" destId="{62A070F2-4C62-40F6-8F78-EE9F24F05A4D}" srcOrd="4" destOrd="0" parTransId="{29946E6C-5104-4115-BD2E-652CAC92F152}" sibTransId="{F2B43060-0F93-4FC9-BE34-07E1CD3AFDD4}"/>
    <dgm:cxn modelId="{B481987D-1274-4D03-8491-C737FD6AAEE9}" type="presOf" srcId="{84C4E772-BCE9-4234-BD62-C006B83CBD08}" destId="{B2D70036-7974-45D7-8ED8-87B70E55F547}" srcOrd="0" destOrd="0" presId="urn:microsoft.com/office/officeart/2005/8/layout/chevron2"/>
    <dgm:cxn modelId="{FA38F482-2000-4727-82C7-38A108214B61}" srcId="{33B838D3-F7B6-407F-8984-7DA6736325D0}" destId="{55E01F04-23BA-4FEC-A758-4D059662A45B}" srcOrd="0" destOrd="0" parTransId="{6F248699-55A8-4C43-A564-2BEA5CB77991}" sibTransId="{0B52DD8E-D712-4384-BF10-D3AB459D7453}"/>
    <dgm:cxn modelId="{B4845AFD-743C-4218-B785-5B666721C9F6}" srcId="{62A070F2-4C62-40F6-8F78-EE9F24F05A4D}" destId="{2FAE1FFA-519B-49D1-B30F-24834810A666}" srcOrd="0" destOrd="0" parTransId="{EB9570B2-1DB2-410B-A053-9C93B3AED979}" sibTransId="{9DB542C5-E6D5-4B61-8625-5E8F993289E0}"/>
    <dgm:cxn modelId="{D543898C-D4F4-4451-B51F-0793D16C65E9}" srcId="{4E399819-F880-4BF1-B3C3-BFB0B51136DE}" destId="{5C79E88D-80F6-4498-AEBA-BA6FA4E092D0}" srcOrd="1" destOrd="0" parTransId="{81CA7138-AA89-42D0-9B6A-985DF57E9F27}" sibTransId="{892B98A5-6644-4878-8693-A6E046094F45}"/>
    <dgm:cxn modelId="{36B0D937-18AC-4F80-922B-D7E81B0813FF}" type="presOf" srcId="{4532D8E7-1C51-4DEE-9CB3-8C642EB327FD}" destId="{10D4EDE7-15F5-4C09-811E-77C866F6835B}" srcOrd="0" destOrd="0" presId="urn:microsoft.com/office/officeart/2005/8/layout/chevron2"/>
    <dgm:cxn modelId="{30408F88-B180-492D-B769-4C6D782A7BF0}" srcId="{7A59004E-8905-4462-AB50-66C5F000A7D8}" destId="{4532D8E7-1C51-4DEE-9CB3-8C642EB327FD}" srcOrd="0" destOrd="0" parTransId="{2384600B-3067-40B5-9900-CAD7E1EF634F}" sibTransId="{E6D5C026-4E87-4AE0-A214-D16BDB208E94}"/>
    <dgm:cxn modelId="{AFF5D765-3E7C-40B9-AD47-1EBCFD054F2A}" srcId="{4E399819-F880-4BF1-B3C3-BFB0B51136DE}" destId="{7A59004E-8905-4462-AB50-66C5F000A7D8}" srcOrd="0" destOrd="0" parTransId="{A07A4121-1FEC-4F0E-B56B-269955A80346}" sibTransId="{1EDC99B8-F2B2-44C7-B33D-AA79FDD6781B}"/>
    <dgm:cxn modelId="{098ABC33-A0E2-404C-B889-7EF9A0017635}" type="presOf" srcId="{CB097006-59EF-4CE3-92F6-A47E89FEA9E2}" destId="{B9FE7885-C1E7-4216-A272-B9ECE2913328}" srcOrd="0" destOrd="0" presId="urn:microsoft.com/office/officeart/2005/8/layout/chevron2"/>
    <dgm:cxn modelId="{9976FBA2-1C76-4AB0-879B-28B11E481F25}" type="presOf" srcId="{62A070F2-4C62-40F6-8F78-EE9F24F05A4D}" destId="{B052C20C-D2EB-42B8-BB24-C3AC1777515E}" srcOrd="0" destOrd="0" presId="urn:microsoft.com/office/officeart/2005/8/layout/chevron2"/>
    <dgm:cxn modelId="{03CDF4C4-3DFD-4D37-99AA-117482A2604A}" type="presOf" srcId="{5C79E88D-80F6-4498-AEBA-BA6FA4E092D0}" destId="{58E45F4B-D568-4DB1-BC56-C50A1DB5C760}" srcOrd="0" destOrd="0" presId="urn:microsoft.com/office/officeart/2005/8/layout/chevron2"/>
    <dgm:cxn modelId="{F1C66FE7-53CB-4663-ABF9-BCA74E5A4A6D}" srcId="{5C79E88D-80F6-4498-AEBA-BA6FA4E092D0}" destId="{84C4E772-BCE9-4234-BD62-C006B83CBD08}" srcOrd="0" destOrd="0" parTransId="{11896CF3-DC57-424F-9FA6-3C6D44B7B5E3}" sibTransId="{9965664B-3781-4FB0-BEE0-FFA0CDFF1539}"/>
    <dgm:cxn modelId="{CB743132-8D33-4257-BF99-A98885FB3E75}" type="presOf" srcId="{7A59004E-8905-4462-AB50-66C5F000A7D8}" destId="{3641EC1B-85EC-4242-AFB3-EF429923DEE3}" srcOrd="0" destOrd="0" presId="urn:microsoft.com/office/officeart/2005/8/layout/chevron2"/>
    <dgm:cxn modelId="{F729B2E5-7D3D-4BD9-8702-0BD84A5BE883}" srcId="{4E399819-F880-4BF1-B3C3-BFB0B51136DE}" destId="{CB097006-59EF-4CE3-92F6-A47E89FEA9E2}" srcOrd="3" destOrd="0" parTransId="{FD67D543-0D26-457E-A8D8-34CFDF21409B}" sibTransId="{67741884-77E9-4FE6-B099-254DADB51BBB}"/>
    <dgm:cxn modelId="{BAD7ED6E-56C6-4E11-BF0B-743665F0FCF2}" type="presOf" srcId="{33B838D3-F7B6-407F-8984-7DA6736325D0}" destId="{7224659E-D5FE-4309-B14A-0500CEE206EE}" srcOrd="0" destOrd="0" presId="urn:microsoft.com/office/officeart/2005/8/layout/chevron2"/>
    <dgm:cxn modelId="{BA5DEED7-5683-4286-BACF-006B056F4EF0}" type="presOf" srcId="{2FAE1FFA-519B-49D1-B30F-24834810A666}" destId="{B82F6CC7-B301-4962-BC71-677EAFF35B99}" srcOrd="0" destOrd="0" presId="urn:microsoft.com/office/officeart/2005/8/layout/chevron2"/>
    <dgm:cxn modelId="{B137EAFE-D2D4-43A9-A4DC-AA25E7C4A88C}" type="presParOf" srcId="{580962A1-E88F-426C-B4F3-FA8D75325901}" destId="{8B46F409-6032-40C1-9719-C8EE0CE92CB9}" srcOrd="0" destOrd="0" presId="urn:microsoft.com/office/officeart/2005/8/layout/chevron2"/>
    <dgm:cxn modelId="{8C69E2A5-FF78-4141-A1AB-023126CBE379}" type="presParOf" srcId="{8B46F409-6032-40C1-9719-C8EE0CE92CB9}" destId="{3641EC1B-85EC-4242-AFB3-EF429923DEE3}" srcOrd="0" destOrd="0" presId="urn:microsoft.com/office/officeart/2005/8/layout/chevron2"/>
    <dgm:cxn modelId="{9BCCEAD6-B800-4270-BE2A-5B0615ED0AB9}" type="presParOf" srcId="{8B46F409-6032-40C1-9719-C8EE0CE92CB9}" destId="{10D4EDE7-15F5-4C09-811E-77C866F6835B}" srcOrd="1" destOrd="0" presId="urn:microsoft.com/office/officeart/2005/8/layout/chevron2"/>
    <dgm:cxn modelId="{02862ABE-1450-47D4-9A68-3ABA805CA14A}" type="presParOf" srcId="{580962A1-E88F-426C-B4F3-FA8D75325901}" destId="{2B2F1F30-104B-4E97-A2F0-80C1F8C3528F}" srcOrd="1" destOrd="0" presId="urn:microsoft.com/office/officeart/2005/8/layout/chevron2"/>
    <dgm:cxn modelId="{93DBAAF3-8184-4341-8E8C-8919EABACB67}" type="presParOf" srcId="{580962A1-E88F-426C-B4F3-FA8D75325901}" destId="{9F757A7B-1AC0-4F8D-880E-A7392D885199}" srcOrd="2" destOrd="0" presId="urn:microsoft.com/office/officeart/2005/8/layout/chevron2"/>
    <dgm:cxn modelId="{74BCEA58-B344-4864-AC0E-D76FC81C22FD}" type="presParOf" srcId="{9F757A7B-1AC0-4F8D-880E-A7392D885199}" destId="{58E45F4B-D568-4DB1-BC56-C50A1DB5C760}" srcOrd="0" destOrd="0" presId="urn:microsoft.com/office/officeart/2005/8/layout/chevron2"/>
    <dgm:cxn modelId="{A51F50CF-0319-4174-B6B8-EF0C25B9CC72}" type="presParOf" srcId="{9F757A7B-1AC0-4F8D-880E-A7392D885199}" destId="{B2D70036-7974-45D7-8ED8-87B70E55F547}" srcOrd="1" destOrd="0" presId="urn:microsoft.com/office/officeart/2005/8/layout/chevron2"/>
    <dgm:cxn modelId="{C11E674F-0DF4-4D66-B611-B5695D72F017}" type="presParOf" srcId="{580962A1-E88F-426C-B4F3-FA8D75325901}" destId="{52D1C926-DEB4-4783-9B18-CC94B8DCD1F6}" srcOrd="3" destOrd="0" presId="urn:microsoft.com/office/officeart/2005/8/layout/chevron2"/>
    <dgm:cxn modelId="{E3412367-221F-4BBF-9BDC-4A35CF6A243F}" type="presParOf" srcId="{580962A1-E88F-426C-B4F3-FA8D75325901}" destId="{CF91E934-DBB8-457F-B77B-2617DCBC7432}" srcOrd="4" destOrd="0" presId="urn:microsoft.com/office/officeart/2005/8/layout/chevron2"/>
    <dgm:cxn modelId="{F7BC69EE-0592-43C2-982E-80B9B656B982}" type="presParOf" srcId="{CF91E934-DBB8-457F-B77B-2617DCBC7432}" destId="{7224659E-D5FE-4309-B14A-0500CEE206EE}" srcOrd="0" destOrd="0" presId="urn:microsoft.com/office/officeart/2005/8/layout/chevron2"/>
    <dgm:cxn modelId="{E36E7A0F-EF31-4286-BCFD-E980ABAF4487}" type="presParOf" srcId="{CF91E934-DBB8-457F-B77B-2617DCBC7432}" destId="{1EB6A3C4-DAA7-42BB-A429-D3373ED81752}" srcOrd="1" destOrd="0" presId="urn:microsoft.com/office/officeart/2005/8/layout/chevron2"/>
    <dgm:cxn modelId="{7F60B414-0877-4103-A2DE-5B1276025A38}" type="presParOf" srcId="{580962A1-E88F-426C-B4F3-FA8D75325901}" destId="{ED3EAD3B-54FD-4BF0-894B-7453E02FAC19}" srcOrd="5" destOrd="0" presId="urn:microsoft.com/office/officeart/2005/8/layout/chevron2"/>
    <dgm:cxn modelId="{2B3A9C14-629D-4783-B027-4D1D56490031}" type="presParOf" srcId="{580962A1-E88F-426C-B4F3-FA8D75325901}" destId="{6F08E206-2383-4404-BFDA-BB163139734E}" srcOrd="6" destOrd="0" presId="urn:microsoft.com/office/officeart/2005/8/layout/chevron2"/>
    <dgm:cxn modelId="{BC22BB63-5726-4C85-9472-F3ACAA1DDD61}" type="presParOf" srcId="{6F08E206-2383-4404-BFDA-BB163139734E}" destId="{B9FE7885-C1E7-4216-A272-B9ECE2913328}" srcOrd="0" destOrd="0" presId="urn:microsoft.com/office/officeart/2005/8/layout/chevron2"/>
    <dgm:cxn modelId="{370CD5F8-AA1D-40B4-B448-30CBDD992902}" type="presParOf" srcId="{6F08E206-2383-4404-BFDA-BB163139734E}" destId="{4E40AF03-C63D-4940-8063-066BE133EEBD}" srcOrd="1" destOrd="0" presId="urn:microsoft.com/office/officeart/2005/8/layout/chevron2"/>
    <dgm:cxn modelId="{1402A4C0-AF9B-4669-961D-FF6D2077443F}" type="presParOf" srcId="{580962A1-E88F-426C-B4F3-FA8D75325901}" destId="{4FE7BE85-7CC6-4D53-9282-A4D216014C92}" srcOrd="7" destOrd="0" presId="urn:microsoft.com/office/officeart/2005/8/layout/chevron2"/>
    <dgm:cxn modelId="{EFB8C8AA-FE0E-480D-83B1-0FFAA2EE6846}" type="presParOf" srcId="{580962A1-E88F-426C-B4F3-FA8D75325901}" destId="{763D8D40-EED2-4E80-BE0C-64BF07D843A0}" srcOrd="8" destOrd="0" presId="urn:microsoft.com/office/officeart/2005/8/layout/chevron2"/>
    <dgm:cxn modelId="{2A4ACDF0-C981-42D8-98C0-4457EC550479}" type="presParOf" srcId="{763D8D40-EED2-4E80-BE0C-64BF07D843A0}" destId="{B052C20C-D2EB-42B8-BB24-C3AC1777515E}" srcOrd="0" destOrd="0" presId="urn:microsoft.com/office/officeart/2005/8/layout/chevron2"/>
    <dgm:cxn modelId="{026526E5-BE35-4CFD-953D-1DCE022F47E6}" type="presParOf" srcId="{763D8D40-EED2-4E80-BE0C-64BF07D843A0}" destId="{B82F6CC7-B301-4962-BC71-677EAFF35B99}" srcOrd="1" destOrd="0" presId="urn:microsoft.com/office/officeart/2005/8/layout/chevron2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5DE244-9B25-42BB-B31B-E7D412E5DA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FE9D1-72EF-4ED0-9FFC-2B5C95E48118}">
      <dgm:prSet phldrT="[Tekstas]"/>
      <dgm:spPr/>
      <dgm:t>
        <a:bodyPr/>
        <a:lstStyle/>
        <a:p>
          <a:r>
            <a:rPr lang="lt-LT" b="1" dirty="0" smtClean="0">
              <a:solidFill>
                <a:schemeClr val="tx1"/>
              </a:solidFill>
            </a:rPr>
            <a:t>Valstybė</a:t>
          </a:r>
          <a:endParaRPr lang="en-US" b="1" dirty="0">
            <a:solidFill>
              <a:schemeClr val="tx1"/>
            </a:solidFill>
          </a:endParaRPr>
        </a:p>
      </dgm:t>
    </dgm:pt>
    <dgm:pt modelId="{BC6445A9-3537-4135-B6FA-47C5916AC88E}" type="parTrans" cxnId="{B49D046C-FEE5-4356-83F9-22D49C24BE04}">
      <dgm:prSet/>
      <dgm:spPr/>
      <dgm:t>
        <a:bodyPr/>
        <a:lstStyle/>
        <a:p>
          <a:endParaRPr lang="en-US"/>
        </a:p>
      </dgm:t>
    </dgm:pt>
    <dgm:pt modelId="{FD25CF9A-B610-4481-BC47-F1DC3BDE40E0}" type="sibTrans" cxnId="{B49D046C-FEE5-4356-83F9-22D49C24BE04}">
      <dgm:prSet/>
      <dgm:spPr/>
      <dgm:t>
        <a:bodyPr/>
        <a:lstStyle/>
        <a:p>
          <a:endParaRPr lang="en-US"/>
        </a:p>
      </dgm:t>
    </dgm:pt>
    <dgm:pt modelId="{48A98D8F-2DA3-4B83-B275-124C2C288145}">
      <dgm:prSet phldrT="[Tekstas]"/>
      <dgm:spPr/>
      <dgm:t>
        <a:bodyPr/>
        <a:lstStyle/>
        <a:p>
          <a:r>
            <a:rPr lang="lt-LT" b="1" dirty="0" smtClean="0">
              <a:solidFill>
                <a:schemeClr val="tx1"/>
              </a:solidFill>
            </a:rPr>
            <a:t>Ekonominė veikla</a:t>
          </a:r>
          <a:endParaRPr lang="en-US" b="1" dirty="0">
            <a:solidFill>
              <a:schemeClr val="tx1"/>
            </a:solidFill>
          </a:endParaRPr>
        </a:p>
      </dgm:t>
    </dgm:pt>
    <dgm:pt modelId="{FECD6247-9271-48C7-8B65-4F18CB5A6362}" type="parTrans" cxnId="{0A245AD6-97E8-491E-AAE3-738FA53909BE}">
      <dgm:prSet/>
      <dgm:spPr/>
      <dgm:t>
        <a:bodyPr/>
        <a:lstStyle/>
        <a:p>
          <a:endParaRPr lang="en-US"/>
        </a:p>
      </dgm:t>
    </dgm:pt>
    <dgm:pt modelId="{46985AA8-F449-4F6E-978A-6FD626B85F2B}" type="sibTrans" cxnId="{0A245AD6-97E8-491E-AAE3-738FA53909BE}">
      <dgm:prSet/>
      <dgm:spPr/>
      <dgm:t>
        <a:bodyPr/>
        <a:lstStyle/>
        <a:p>
          <a:endParaRPr lang="en-US"/>
        </a:p>
      </dgm:t>
    </dgm:pt>
    <dgm:pt modelId="{5813E5C1-FBBA-40BC-A6FA-E65BEE44B97D}">
      <dgm:prSet phldrT="[Tekstas]"/>
      <dgm:spPr/>
      <dgm:t>
        <a:bodyPr/>
        <a:lstStyle/>
        <a:p>
          <a:r>
            <a:rPr lang="lt-LT" b="1" dirty="0" smtClean="0">
              <a:solidFill>
                <a:schemeClr val="tx1"/>
              </a:solidFill>
            </a:rPr>
            <a:t>Asmeninės</a:t>
          </a:r>
          <a:r>
            <a:rPr lang="lt-LT" dirty="0" smtClean="0">
              <a:solidFill>
                <a:schemeClr val="tx1"/>
              </a:solidFill>
            </a:rPr>
            <a:t> </a:t>
          </a:r>
          <a:r>
            <a:rPr lang="lt-LT" b="1" dirty="0" smtClean="0">
              <a:solidFill>
                <a:schemeClr val="tx1"/>
              </a:solidFill>
            </a:rPr>
            <a:t>lėšos</a:t>
          </a:r>
          <a:endParaRPr lang="en-US" b="1" dirty="0">
            <a:solidFill>
              <a:schemeClr val="tx1"/>
            </a:solidFill>
          </a:endParaRPr>
        </a:p>
      </dgm:t>
    </dgm:pt>
    <dgm:pt modelId="{F73660F8-9D99-4F54-873F-C323D9449104}" type="parTrans" cxnId="{F54307D5-0F8F-4A89-B8D2-59E3DB3B80EA}">
      <dgm:prSet/>
      <dgm:spPr/>
      <dgm:t>
        <a:bodyPr/>
        <a:lstStyle/>
        <a:p>
          <a:endParaRPr lang="en-US"/>
        </a:p>
      </dgm:t>
    </dgm:pt>
    <dgm:pt modelId="{67325BE6-88CE-4A23-BBC0-C0A822D0697B}" type="sibTrans" cxnId="{F54307D5-0F8F-4A89-B8D2-59E3DB3B80EA}">
      <dgm:prSet/>
      <dgm:spPr/>
      <dgm:t>
        <a:bodyPr/>
        <a:lstStyle/>
        <a:p>
          <a:endParaRPr lang="en-US"/>
        </a:p>
      </dgm:t>
    </dgm:pt>
    <dgm:pt modelId="{77B1EF8B-C4A7-4A0C-A992-2A20E35967A2}">
      <dgm:prSet phldrT="[Tekstas]"/>
      <dgm:spPr/>
      <dgm:t>
        <a:bodyPr/>
        <a:lstStyle/>
        <a:p>
          <a:r>
            <a:rPr lang="lt-LT" b="1" dirty="0" smtClean="0">
              <a:solidFill>
                <a:schemeClr val="tx1"/>
              </a:solidFill>
            </a:rPr>
            <a:t>ES ir užsienio valstybės programos</a:t>
          </a:r>
          <a:endParaRPr lang="en-US" b="1" dirty="0">
            <a:solidFill>
              <a:schemeClr val="tx1"/>
            </a:solidFill>
          </a:endParaRPr>
        </a:p>
      </dgm:t>
    </dgm:pt>
    <dgm:pt modelId="{C143B9D3-5059-46F3-97D7-EBB4ADB3777A}" type="parTrans" cxnId="{227F6C1E-8AEE-4CBE-ABFD-AC69F58B5976}">
      <dgm:prSet/>
      <dgm:spPr/>
      <dgm:t>
        <a:bodyPr/>
        <a:lstStyle/>
        <a:p>
          <a:endParaRPr lang="en-US"/>
        </a:p>
      </dgm:t>
    </dgm:pt>
    <dgm:pt modelId="{7C3F39AE-4DD0-4D14-9FDE-40687186DAC7}" type="sibTrans" cxnId="{227F6C1E-8AEE-4CBE-ABFD-AC69F58B5976}">
      <dgm:prSet/>
      <dgm:spPr/>
      <dgm:t>
        <a:bodyPr/>
        <a:lstStyle/>
        <a:p>
          <a:endParaRPr lang="en-US"/>
        </a:p>
      </dgm:t>
    </dgm:pt>
    <dgm:pt modelId="{DBC1BFF0-292C-420E-8918-276E980E7340}">
      <dgm:prSet phldrT="[Tekstas]"/>
      <dgm:spPr/>
      <dgm:t>
        <a:bodyPr/>
        <a:lstStyle/>
        <a:p>
          <a:r>
            <a:rPr lang="lt-LT" b="1" dirty="0" smtClean="0">
              <a:solidFill>
                <a:schemeClr val="tx1"/>
              </a:solidFill>
            </a:rPr>
            <a:t>Vietinės valdžios lėšos</a:t>
          </a:r>
          <a:endParaRPr lang="en-US" b="1" dirty="0">
            <a:solidFill>
              <a:schemeClr val="tx1"/>
            </a:solidFill>
          </a:endParaRPr>
        </a:p>
      </dgm:t>
    </dgm:pt>
    <dgm:pt modelId="{7F1C0AF4-5465-4AEA-8CC4-D1ACDA1B0DB4}" type="parTrans" cxnId="{73292DE6-C2E4-40C7-853A-4795842E040F}">
      <dgm:prSet/>
      <dgm:spPr/>
      <dgm:t>
        <a:bodyPr/>
        <a:lstStyle/>
        <a:p>
          <a:endParaRPr lang="en-US"/>
        </a:p>
      </dgm:t>
    </dgm:pt>
    <dgm:pt modelId="{D6EEDEC1-F1F1-414C-BA6D-EA4CFD4DCB95}" type="sibTrans" cxnId="{73292DE6-C2E4-40C7-853A-4795842E040F}">
      <dgm:prSet/>
      <dgm:spPr/>
      <dgm:t>
        <a:bodyPr/>
        <a:lstStyle/>
        <a:p>
          <a:endParaRPr lang="en-US"/>
        </a:p>
      </dgm:t>
    </dgm:pt>
    <dgm:pt modelId="{97D13654-3EEC-4522-843F-D25F7955B3E9}" type="pres">
      <dgm:prSet presAssocID="{4A5DE244-9B25-42BB-B31B-E7D412E5DA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886DD-91CC-4032-BB15-681BEACA16A5}" type="pres">
      <dgm:prSet presAssocID="{492FE9D1-72EF-4ED0-9FFC-2B5C95E48118}" presName="node" presStyleLbl="node1" presStyleIdx="0" presStyleCnt="5" custLinFactNeighborX="-456" custLinFactNeighborY="-3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EBB15-5926-4D36-9603-4094DE4F491C}" type="pres">
      <dgm:prSet presAssocID="{FD25CF9A-B610-4481-BC47-F1DC3BDE40E0}" presName="sibTrans" presStyleCnt="0"/>
      <dgm:spPr/>
    </dgm:pt>
    <dgm:pt modelId="{B2E56A9F-4C02-4012-A882-00EDDADC0639}" type="pres">
      <dgm:prSet presAssocID="{48A98D8F-2DA3-4B83-B275-124C2C288145}" presName="node" presStyleLbl="node1" presStyleIdx="1" presStyleCnt="5" custLinFactNeighborX="-11164" custLinFactNeighborY="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CBF22-7290-48ED-9755-D27CEF55E65B}" type="pres">
      <dgm:prSet presAssocID="{46985AA8-F449-4F6E-978A-6FD626B85F2B}" presName="sibTrans" presStyleCnt="0"/>
      <dgm:spPr/>
    </dgm:pt>
    <dgm:pt modelId="{8029CC7A-6A75-47EC-8F58-C148FEC6221F}" type="pres">
      <dgm:prSet presAssocID="{5813E5C1-FBBA-40BC-A6FA-E65BEE44B9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DC78E-90E8-4839-82BC-C331661C4D80}" type="pres">
      <dgm:prSet presAssocID="{67325BE6-88CE-4A23-BBC0-C0A822D0697B}" presName="sibTrans" presStyleCnt="0"/>
      <dgm:spPr/>
    </dgm:pt>
    <dgm:pt modelId="{E29D08D0-CC6B-4737-BC55-3FA1CBC69268}" type="pres">
      <dgm:prSet presAssocID="{77B1EF8B-C4A7-4A0C-A992-2A20E35967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F88E0-77FB-4E97-91BB-5F0E6D456345}" type="pres">
      <dgm:prSet presAssocID="{7C3F39AE-4DD0-4D14-9FDE-40687186DAC7}" presName="sibTrans" presStyleCnt="0"/>
      <dgm:spPr/>
    </dgm:pt>
    <dgm:pt modelId="{15C6576E-3630-48FC-A2E0-120F1B4C7833}" type="pres">
      <dgm:prSet presAssocID="{DBC1BFF0-292C-420E-8918-276E980E734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F6C1E-8AEE-4CBE-ABFD-AC69F58B5976}" srcId="{4A5DE244-9B25-42BB-B31B-E7D412E5DA11}" destId="{77B1EF8B-C4A7-4A0C-A992-2A20E35967A2}" srcOrd="3" destOrd="0" parTransId="{C143B9D3-5059-46F3-97D7-EBB4ADB3777A}" sibTransId="{7C3F39AE-4DD0-4D14-9FDE-40687186DAC7}"/>
    <dgm:cxn modelId="{CFB432BB-6FA7-487E-A2AC-7838FF106A42}" type="presOf" srcId="{48A98D8F-2DA3-4B83-B275-124C2C288145}" destId="{B2E56A9F-4C02-4012-A882-00EDDADC0639}" srcOrd="0" destOrd="0" presId="urn:microsoft.com/office/officeart/2005/8/layout/default"/>
    <dgm:cxn modelId="{0A245AD6-97E8-491E-AAE3-738FA53909BE}" srcId="{4A5DE244-9B25-42BB-B31B-E7D412E5DA11}" destId="{48A98D8F-2DA3-4B83-B275-124C2C288145}" srcOrd="1" destOrd="0" parTransId="{FECD6247-9271-48C7-8B65-4F18CB5A6362}" sibTransId="{46985AA8-F449-4F6E-978A-6FD626B85F2B}"/>
    <dgm:cxn modelId="{F54307D5-0F8F-4A89-B8D2-59E3DB3B80EA}" srcId="{4A5DE244-9B25-42BB-B31B-E7D412E5DA11}" destId="{5813E5C1-FBBA-40BC-A6FA-E65BEE44B97D}" srcOrd="2" destOrd="0" parTransId="{F73660F8-9D99-4F54-873F-C323D9449104}" sibTransId="{67325BE6-88CE-4A23-BBC0-C0A822D0697B}"/>
    <dgm:cxn modelId="{B49D046C-FEE5-4356-83F9-22D49C24BE04}" srcId="{4A5DE244-9B25-42BB-B31B-E7D412E5DA11}" destId="{492FE9D1-72EF-4ED0-9FFC-2B5C95E48118}" srcOrd="0" destOrd="0" parTransId="{BC6445A9-3537-4135-B6FA-47C5916AC88E}" sibTransId="{FD25CF9A-B610-4481-BC47-F1DC3BDE40E0}"/>
    <dgm:cxn modelId="{D3C5BD67-D091-4A80-83C9-74B86CBA9C81}" type="presOf" srcId="{492FE9D1-72EF-4ED0-9FFC-2B5C95E48118}" destId="{B03886DD-91CC-4032-BB15-681BEACA16A5}" srcOrd="0" destOrd="0" presId="urn:microsoft.com/office/officeart/2005/8/layout/default"/>
    <dgm:cxn modelId="{73292DE6-C2E4-40C7-853A-4795842E040F}" srcId="{4A5DE244-9B25-42BB-B31B-E7D412E5DA11}" destId="{DBC1BFF0-292C-420E-8918-276E980E7340}" srcOrd="4" destOrd="0" parTransId="{7F1C0AF4-5465-4AEA-8CC4-D1ACDA1B0DB4}" sibTransId="{D6EEDEC1-F1F1-414C-BA6D-EA4CFD4DCB95}"/>
    <dgm:cxn modelId="{970CCA89-B2EF-4259-A3C3-4B75B427F8B1}" type="presOf" srcId="{DBC1BFF0-292C-420E-8918-276E980E7340}" destId="{15C6576E-3630-48FC-A2E0-120F1B4C7833}" srcOrd="0" destOrd="0" presId="urn:microsoft.com/office/officeart/2005/8/layout/default"/>
    <dgm:cxn modelId="{C058B070-5913-4375-8960-EC393738E538}" type="presOf" srcId="{5813E5C1-FBBA-40BC-A6FA-E65BEE44B97D}" destId="{8029CC7A-6A75-47EC-8F58-C148FEC6221F}" srcOrd="0" destOrd="0" presId="urn:microsoft.com/office/officeart/2005/8/layout/default"/>
    <dgm:cxn modelId="{826BD807-0D0A-4B3D-B36A-7F0B146F80E5}" type="presOf" srcId="{4A5DE244-9B25-42BB-B31B-E7D412E5DA11}" destId="{97D13654-3EEC-4522-843F-D25F7955B3E9}" srcOrd="0" destOrd="0" presId="urn:microsoft.com/office/officeart/2005/8/layout/default"/>
    <dgm:cxn modelId="{E920BFB6-0AE9-490A-8981-6634172CCAC7}" type="presOf" srcId="{77B1EF8B-C4A7-4A0C-A992-2A20E35967A2}" destId="{E29D08D0-CC6B-4737-BC55-3FA1CBC69268}" srcOrd="0" destOrd="0" presId="urn:microsoft.com/office/officeart/2005/8/layout/default"/>
    <dgm:cxn modelId="{91D9273F-442B-4E33-8340-E32494FEB089}" type="presParOf" srcId="{97D13654-3EEC-4522-843F-D25F7955B3E9}" destId="{B03886DD-91CC-4032-BB15-681BEACA16A5}" srcOrd="0" destOrd="0" presId="urn:microsoft.com/office/officeart/2005/8/layout/default"/>
    <dgm:cxn modelId="{806B33EC-251E-489A-8C63-239A52E517C8}" type="presParOf" srcId="{97D13654-3EEC-4522-843F-D25F7955B3E9}" destId="{AA4EBB15-5926-4D36-9603-4094DE4F491C}" srcOrd="1" destOrd="0" presId="urn:microsoft.com/office/officeart/2005/8/layout/default"/>
    <dgm:cxn modelId="{FCF86FC9-2F60-4C2E-A645-38505600EC27}" type="presParOf" srcId="{97D13654-3EEC-4522-843F-D25F7955B3E9}" destId="{B2E56A9F-4C02-4012-A882-00EDDADC0639}" srcOrd="2" destOrd="0" presId="urn:microsoft.com/office/officeart/2005/8/layout/default"/>
    <dgm:cxn modelId="{26B1C6A9-440B-4A75-A1A6-B59F03F24C5B}" type="presParOf" srcId="{97D13654-3EEC-4522-843F-D25F7955B3E9}" destId="{452CBF22-7290-48ED-9755-D27CEF55E65B}" srcOrd="3" destOrd="0" presId="urn:microsoft.com/office/officeart/2005/8/layout/default"/>
    <dgm:cxn modelId="{0602CEC3-620D-4FE9-AEC0-A3FE91713D94}" type="presParOf" srcId="{97D13654-3EEC-4522-843F-D25F7955B3E9}" destId="{8029CC7A-6A75-47EC-8F58-C148FEC6221F}" srcOrd="4" destOrd="0" presId="urn:microsoft.com/office/officeart/2005/8/layout/default"/>
    <dgm:cxn modelId="{DE3FB5F2-7888-4829-924C-AC193D6BB18E}" type="presParOf" srcId="{97D13654-3EEC-4522-843F-D25F7955B3E9}" destId="{226DC78E-90E8-4839-82BC-C331661C4D80}" srcOrd="5" destOrd="0" presId="urn:microsoft.com/office/officeart/2005/8/layout/default"/>
    <dgm:cxn modelId="{86781E8C-724E-4032-94B4-20A4A14A4AE8}" type="presParOf" srcId="{97D13654-3EEC-4522-843F-D25F7955B3E9}" destId="{E29D08D0-CC6B-4737-BC55-3FA1CBC69268}" srcOrd="6" destOrd="0" presId="urn:microsoft.com/office/officeart/2005/8/layout/default"/>
    <dgm:cxn modelId="{C50847ED-3B74-4CEB-914E-1DE96686C97A}" type="presParOf" srcId="{97D13654-3EEC-4522-843F-D25F7955B3E9}" destId="{A45F88E0-77FB-4E97-91BB-5F0E6D456345}" srcOrd="7" destOrd="0" presId="urn:microsoft.com/office/officeart/2005/8/layout/default"/>
    <dgm:cxn modelId="{7A621AFB-5C4A-4A17-B55D-FBA8AFEAF601}" type="presParOf" srcId="{97D13654-3EEC-4522-843F-D25F7955B3E9}" destId="{15C6576E-3630-48FC-A2E0-120F1B4C783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FDBEB-1E5E-4191-B3E4-CA597C3E82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11366B97-6F67-440D-8657-B491F5DA7333}">
      <dgm:prSet phldrT="[Text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NVO turi prieigą prie finansinių šaltinių</a:t>
          </a:r>
          <a:endParaRPr lang="lv-LV" dirty="0">
            <a:solidFill>
              <a:schemeClr val="tx1"/>
            </a:solidFill>
          </a:endParaRPr>
        </a:p>
      </dgm:t>
    </dgm:pt>
    <dgm:pt modelId="{A6C6D55F-5389-4B03-B9E8-5F62CA5579DE}" type="parTrans" cxnId="{CBCD1687-1A67-4987-BB18-FD27FE93074E}">
      <dgm:prSet/>
      <dgm:spPr/>
      <dgm:t>
        <a:bodyPr/>
        <a:lstStyle/>
        <a:p>
          <a:endParaRPr lang="lv-LV"/>
        </a:p>
      </dgm:t>
    </dgm:pt>
    <dgm:pt modelId="{6C73368D-AD5B-4BA9-93B2-23B76E8B8ED2}" type="sibTrans" cxnId="{CBCD1687-1A67-4987-BB18-FD27FE93074E}">
      <dgm:prSet/>
      <dgm:spPr/>
      <dgm:t>
        <a:bodyPr/>
        <a:lstStyle/>
        <a:p>
          <a:endParaRPr lang="lv-LV"/>
        </a:p>
      </dgm:t>
    </dgm:pt>
    <dgm:pt modelId="{80FD8873-4809-4A2C-9539-E117A72B6B98}">
      <dgm:prSet phldrT="[Text]"/>
      <dgm:spPr/>
      <dgm:t>
        <a:bodyPr/>
        <a:lstStyle/>
        <a:p>
          <a:r>
            <a:rPr lang="lt-LT" dirty="0" smtClean="0"/>
            <a:t>viešųjų šaltinių, kuriuos siūlo Lietuvos valstybinės valdžios institucijos</a:t>
          </a:r>
          <a:endParaRPr lang="lv-LV" dirty="0"/>
        </a:p>
      </dgm:t>
    </dgm:pt>
    <dgm:pt modelId="{68E91D82-4BEF-4AF3-8765-82629DCC8A73}" type="parTrans" cxnId="{BEFEFFCE-8603-48EC-8B1F-8B88511FE74B}">
      <dgm:prSet/>
      <dgm:spPr/>
      <dgm:t>
        <a:bodyPr/>
        <a:lstStyle/>
        <a:p>
          <a:endParaRPr lang="lv-LV"/>
        </a:p>
      </dgm:t>
    </dgm:pt>
    <dgm:pt modelId="{8D60F755-CF78-40B6-9DC5-972AE904B47C}" type="sibTrans" cxnId="{BEFEFFCE-8603-48EC-8B1F-8B88511FE74B}">
      <dgm:prSet/>
      <dgm:spPr/>
      <dgm:t>
        <a:bodyPr/>
        <a:lstStyle/>
        <a:p>
          <a:endParaRPr lang="lv-LV"/>
        </a:p>
      </dgm:t>
    </dgm:pt>
    <dgm:pt modelId="{FA2FD608-6486-4D36-A5A6-0C3B8AB5722B}">
      <dgm:prSet/>
      <dgm:spPr/>
      <dgm:t>
        <a:bodyPr/>
        <a:lstStyle/>
        <a:p>
          <a:r>
            <a:rPr lang="en-US" dirty="0" err="1" smtClean="0"/>
            <a:t>viet</a:t>
          </a:r>
          <a:r>
            <a:rPr lang="lt-LT" dirty="0" err="1" smtClean="0"/>
            <a:t>inės</a:t>
          </a:r>
          <a:r>
            <a:rPr lang="en-US" dirty="0" smtClean="0"/>
            <a:t> </a:t>
          </a:r>
          <a:r>
            <a:rPr lang="en-US" dirty="0"/>
            <a:t>valdžios</a:t>
          </a:r>
        </a:p>
      </dgm:t>
    </dgm:pt>
    <dgm:pt modelId="{88EE1D90-2FAD-44A1-84BF-3F0D2C20CE0D}" type="parTrans" cxnId="{6CD8295A-7792-4B04-AEA7-D1A154CEC3F8}">
      <dgm:prSet/>
      <dgm:spPr/>
      <dgm:t>
        <a:bodyPr/>
        <a:lstStyle/>
        <a:p>
          <a:endParaRPr lang="en-US"/>
        </a:p>
      </dgm:t>
    </dgm:pt>
    <dgm:pt modelId="{B0F2FFFC-5F41-48A2-8120-B23163C605E8}" type="sibTrans" cxnId="{6CD8295A-7792-4B04-AEA7-D1A154CEC3F8}">
      <dgm:prSet/>
      <dgm:spPr/>
      <dgm:t>
        <a:bodyPr/>
        <a:lstStyle/>
        <a:p>
          <a:endParaRPr lang="en-US"/>
        </a:p>
      </dgm:t>
    </dgm:pt>
    <dgm:pt modelId="{E6D7A4F0-2400-47E1-81BA-6791DEA210C9}">
      <dgm:prSet/>
      <dgm:spPr/>
      <dgm:t>
        <a:bodyPr/>
        <a:lstStyle/>
        <a:p>
          <a:r>
            <a:rPr lang="pt-BR" dirty="0"/>
            <a:t>įvairių tarptautinių fondų ar paramos programų</a:t>
          </a:r>
          <a:endParaRPr lang="en-US" dirty="0"/>
        </a:p>
      </dgm:t>
    </dgm:pt>
    <dgm:pt modelId="{69FA99EC-E5F0-45EE-B2CF-D71CAD28ADDA}" type="parTrans" cxnId="{118B4BB0-A683-40D0-BAFB-58C4922032DC}">
      <dgm:prSet/>
      <dgm:spPr/>
      <dgm:t>
        <a:bodyPr/>
        <a:lstStyle/>
        <a:p>
          <a:endParaRPr lang="en-US"/>
        </a:p>
      </dgm:t>
    </dgm:pt>
    <dgm:pt modelId="{866539E0-2374-4638-84EC-BCDAC9E05D87}" type="sibTrans" cxnId="{118B4BB0-A683-40D0-BAFB-58C4922032DC}">
      <dgm:prSet/>
      <dgm:spPr/>
      <dgm:t>
        <a:bodyPr/>
        <a:lstStyle/>
        <a:p>
          <a:endParaRPr lang="en-US"/>
        </a:p>
      </dgm:t>
    </dgm:pt>
    <dgm:pt modelId="{C0D1FE08-10CC-4054-9C45-C2D273B1FF28}">
      <dgm:prSet/>
      <dgm:spPr/>
      <dgm:t>
        <a:bodyPr/>
        <a:lstStyle/>
        <a:p>
          <a:r>
            <a:rPr lang="en-US" dirty="0"/>
            <a:t>privatūs fondai</a:t>
          </a:r>
        </a:p>
      </dgm:t>
    </dgm:pt>
    <dgm:pt modelId="{7448DFCF-B453-4F75-818A-2B1A3C6B2A8E}" type="parTrans" cxnId="{FEA7AE0D-15B8-4766-B667-0B1E7C67D2E5}">
      <dgm:prSet/>
      <dgm:spPr/>
      <dgm:t>
        <a:bodyPr/>
        <a:lstStyle/>
        <a:p>
          <a:endParaRPr lang="en-US"/>
        </a:p>
      </dgm:t>
    </dgm:pt>
    <dgm:pt modelId="{901F4362-7452-4D77-8471-BA1933C50CDA}" type="sibTrans" cxnId="{FEA7AE0D-15B8-4766-B667-0B1E7C67D2E5}">
      <dgm:prSet/>
      <dgm:spPr/>
      <dgm:t>
        <a:bodyPr/>
        <a:lstStyle/>
        <a:p>
          <a:endParaRPr lang="en-US"/>
        </a:p>
      </dgm:t>
    </dgm:pt>
    <dgm:pt modelId="{5E1D6217-7184-4443-96D2-7AD2A63A1355}" type="pres">
      <dgm:prSet presAssocID="{7EAFDBEB-1E5E-4191-B3E4-CA597C3E82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47E6A-CCBE-4F33-8819-7E37EA2C7840}" type="pres">
      <dgm:prSet presAssocID="{11366B97-6F67-440D-8657-B491F5DA7333}" presName="linNode" presStyleCnt="0"/>
      <dgm:spPr/>
    </dgm:pt>
    <dgm:pt modelId="{E655650E-8BB2-4835-B68A-376B33249D09}" type="pres">
      <dgm:prSet presAssocID="{11366B97-6F67-440D-8657-B491F5DA733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11F08-3081-4F37-B8FD-F9ACB6B016B0}" type="pres">
      <dgm:prSet presAssocID="{11366B97-6F67-440D-8657-B491F5DA733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59FEB7-2EBD-4473-9129-363B57EC32DC}" type="presOf" srcId="{11366B97-6F67-440D-8657-B491F5DA7333}" destId="{E655650E-8BB2-4835-B68A-376B33249D09}" srcOrd="0" destOrd="0" presId="urn:microsoft.com/office/officeart/2005/8/layout/vList5"/>
    <dgm:cxn modelId="{90E8E905-D000-4DF1-8395-3E85AF5F9C82}" type="presOf" srcId="{FA2FD608-6486-4D36-A5A6-0C3B8AB5722B}" destId="{AA911F08-3081-4F37-B8FD-F9ACB6B016B0}" srcOrd="0" destOrd="1" presId="urn:microsoft.com/office/officeart/2005/8/layout/vList5"/>
    <dgm:cxn modelId="{6CD8295A-7792-4B04-AEA7-D1A154CEC3F8}" srcId="{11366B97-6F67-440D-8657-B491F5DA7333}" destId="{FA2FD608-6486-4D36-A5A6-0C3B8AB5722B}" srcOrd="1" destOrd="0" parTransId="{88EE1D90-2FAD-44A1-84BF-3F0D2C20CE0D}" sibTransId="{B0F2FFFC-5F41-48A2-8120-B23163C605E8}"/>
    <dgm:cxn modelId="{BEFEFFCE-8603-48EC-8B1F-8B88511FE74B}" srcId="{11366B97-6F67-440D-8657-B491F5DA7333}" destId="{80FD8873-4809-4A2C-9539-E117A72B6B98}" srcOrd="0" destOrd="0" parTransId="{68E91D82-4BEF-4AF3-8765-82629DCC8A73}" sibTransId="{8D60F755-CF78-40B6-9DC5-972AE904B47C}"/>
    <dgm:cxn modelId="{118B4BB0-A683-40D0-BAFB-58C4922032DC}" srcId="{11366B97-6F67-440D-8657-B491F5DA7333}" destId="{E6D7A4F0-2400-47E1-81BA-6791DEA210C9}" srcOrd="2" destOrd="0" parTransId="{69FA99EC-E5F0-45EE-B2CF-D71CAD28ADDA}" sibTransId="{866539E0-2374-4638-84EC-BCDAC9E05D87}"/>
    <dgm:cxn modelId="{EEEFD30C-DB9E-400D-9553-2C755FF186C5}" type="presOf" srcId="{7EAFDBEB-1E5E-4191-B3E4-CA597C3E82EB}" destId="{5E1D6217-7184-4443-96D2-7AD2A63A1355}" srcOrd="0" destOrd="0" presId="urn:microsoft.com/office/officeart/2005/8/layout/vList5"/>
    <dgm:cxn modelId="{CBCD1687-1A67-4987-BB18-FD27FE93074E}" srcId="{7EAFDBEB-1E5E-4191-B3E4-CA597C3E82EB}" destId="{11366B97-6F67-440D-8657-B491F5DA7333}" srcOrd="0" destOrd="0" parTransId="{A6C6D55F-5389-4B03-B9E8-5F62CA5579DE}" sibTransId="{6C73368D-AD5B-4BA9-93B2-23B76E8B8ED2}"/>
    <dgm:cxn modelId="{79A312F3-8780-48E2-AECE-E0209D395942}" type="presOf" srcId="{C0D1FE08-10CC-4054-9C45-C2D273B1FF28}" destId="{AA911F08-3081-4F37-B8FD-F9ACB6B016B0}" srcOrd="0" destOrd="3" presId="urn:microsoft.com/office/officeart/2005/8/layout/vList5"/>
    <dgm:cxn modelId="{FEA7AE0D-15B8-4766-B667-0B1E7C67D2E5}" srcId="{11366B97-6F67-440D-8657-B491F5DA7333}" destId="{C0D1FE08-10CC-4054-9C45-C2D273B1FF28}" srcOrd="3" destOrd="0" parTransId="{7448DFCF-B453-4F75-818A-2B1A3C6B2A8E}" sibTransId="{901F4362-7452-4D77-8471-BA1933C50CDA}"/>
    <dgm:cxn modelId="{D9D8E291-A5F9-49F1-AF40-1B10149C60AE}" type="presOf" srcId="{E6D7A4F0-2400-47E1-81BA-6791DEA210C9}" destId="{AA911F08-3081-4F37-B8FD-F9ACB6B016B0}" srcOrd="0" destOrd="2" presId="urn:microsoft.com/office/officeart/2005/8/layout/vList5"/>
    <dgm:cxn modelId="{E01F8824-9988-40ED-9C19-858AAAD7A72A}" type="presOf" srcId="{80FD8873-4809-4A2C-9539-E117A72B6B98}" destId="{AA911F08-3081-4F37-B8FD-F9ACB6B016B0}" srcOrd="0" destOrd="0" presId="urn:microsoft.com/office/officeart/2005/8/layout/vList5"/>
    <dgm:cxn modelId="{DCC7D527-30AA-4E82-A311-9E9D72443E60}" type="presParOf" srcId="{5E1D6217-7184-4443-96D2-7AD2A63A1355}" destId="{39C47E6A-CCBE-4F33-8819-7E37EA2C7840}" srcOrd="0" destOrd="0" presId="urn:microsoft.com/office/officeart/2005/8/layout/vList5"/>
    <dgm:cxn modelId="{1E740F72-2342-4506-81F6-3DA6C3A217B1}" type="presParOf" srcId="{39C47E6A-CCBE-4F33-8819-7E37EA2C7840}" destId="{E655650E-8BB2-4835-B68A-376B33249D09}" srcOrd="0" destOrd="0" presId="urn:microsoft.com/office/officeart/2005/8/layout/vList5"/>
    <dgm:cxn modelId="{608C9A30-331C-459A-A947-E49064FEC659}" type="presParOf" srcId="{39C47E6A-CCBE-4F33-8819-7E37EA2C7840}" destId="{AA911F08-3081-4F37-B8FD-F9ACB6B016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D87C6-046F-4850-8397-DCE8294C9B4B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349C7C26-8257-40E3-BD4E-6F93F33AEE40}">
      <dgm:prSet phldrT="[Text]"/>
      <dgm:spPr/>
      <dgm:t>
        <a:bodyPr/>
        <a:lstStyle/>
        <a:p>
          <a:pPr algn="ctr"/>
          <a:r>
            <a:rPr lang="lt-LT" b="1" dirty="0" smtClean="0"/>
            <a:t>A</a:t>
          </a:r>
          <a:r>
            <a:rPr lang="en-US" b="1" dirty="0" smtClean="0"/>
            <a:t>PSKAITOS SISTEMA</a:t>
          </a:r>
        </a:p>
        <a:p>
          <a:pPr algn="l"/>
          <a:r>
            <a:rPr lang="en-US" b="1" dirty="0" err="1" smtClean="0"/>
            <a:t>veiksminga</a:t>
          </a:r>
          <a:endParaRPr lang="en-US" b="1" dirty="0" smtClean="0"/>
        </a:p>
        <a:p>
          <a:pPr algn="l"/>
          <a:r>
            <a:rPr lang="en-US" b="1" dirty="0" err="1" smtClean="0"/>
            <a:t>skaidr</a:t>
          </a:r>
          <a:r>
            <a:rPr lang="lt-LT" b="1" dirty="0" smtClean="0"/>
            <a:t>i</a:t>
          </a:r>
          <a:endParaRPr lang="en-US" b="1" dirty="0" smtClean="0"/>
        </a:p>
        <a:p>
          <a:pPr algn="l"/>
          <a:r>
            <a:rPr lang="en-US" b="1" dirty="0" err="1" smtClean="0"/>
            <a:t>lengvai</a:t>
          </a:r>
          <a:r>
            <a:rPr lang="en-US" b="1" dirty="0" smtClean="0"/>
            <a:t> </a:t>
          </a:r>
          <a:r>
            <a:rPr lang="en-US" b="1" dirty="0" err="1" smtClean="0"/>
            <a:t>valdoma</a:t>
          </a:r>
          <a:endParaRPr lang="lv-LV" b="1" dirty="0"/>
        </a:p>
      </dgm:t>
    </dgm:pt>
    <dgm:pt modelId="{3C51E1BA-B68F-4A36-BA17-0895D79131F4}" type="parTrans" cxnId="{ADDACD62-CA65-435C-A7D5-A85D5A895C99}">
      <dgm:prSet/>
      <dgm:spPr/>
      <dgm:t>
        <a:bodyPr/>
        <a:lstStyle/>
        <a:p>
          <a:endParaRPr lang="lv-LV"/>
        </a:p>
      </dgm:t>
    </dgm:pt>
    <dgm:pt modelId="{AC213B74-6B56-4A38-AC7F-3B7D02706D9E}" type="sibTrans" cxnId="{ADDACD62-CA65-435C-A7D5-A85D5A895C99}">
      <dgm:prSet/>
      <dgm:spPr/>
      <dgm:t>
        <a:bodyPr/>
        <a:lstStyle/>
        <a:p>
          <a:endParaRPr lang="lv-LV"/>
        </a:p>
      </dgm:t>
    </dgm:pt>
    <dgm:pt modelId="{CC7FBB59-6978-4D4C-BA78-58344E2D4D0D}">
      <dgm:prSet phldrT="[Text]"/>
      <dgm:spPr/>
      <dgm:t>
        <a:bodyPr/>
        <a:lstStyle/>
        <a:p>
          <a:pPr algn="ctr"/>
          <a:r>
            <a:rPr lang="lt-LT" b="1" dirty="0" smtClean="0"/>
            <a:t>GERAS FINANSŲ VALDYMAS</a:t>
          </a:r>
          <a:endParaRPr lang="en-US" b="1" dirty="0" smtClean="0"/>
        </a:p>
        <a:p>
          <a:pPr algn="l"/>
          <a:r>
            <a:rPr lang="lt-LT" b="1" dirty="0" smtClean="0"/>
            <a:t>b</a:t>
          </a:r>
          <a:r>
            <a:rPr lang="en-US" b="1" dirty="0" err="1" smtClean="0"/>
            <a:t>iudžeto</a:t>
          </a:r>
          <a:r>
            <a:rPr lang="lt-LT" b="1" dirty="0" smtClean="0"/>
            <a:t> sudarymas</a:t>
          </a:r>
          <a:endParaRPr lang="en-US" b="1" dirty="0" smtClean="0"/>
        </a:p>
        <a:p>
          <a:pPr algn="l"/>
          <a:r>
            <a:rPr lang="en-US" b="1" dirty="0" err="1" smtClean="0"/>
            <a:t>planavimas</a:t>
          </a:r>
          <a:endParaRPr lang="en-US" b="1" dirty="0" smtClean="0"/>
        </a:p>
        <a:p>
          <a:pPr algn="l"/>
          <a:r>
            <a:rPr lang="en-US" b="1" dirty="0" err="1" smtClean="0"/>
            <a:t>prognozavimas</a:t>
          </a:r>
          <a:endParaRPr lang="lv-LV" b="1" dirty="0"/>
        </a:p>
      </dgm:t>
    </dgm:pt>
    <dgm:pt modelId="{8A822C3F-5C5A-480C-A167-9F06A442C260}" type="parTrans" cxnId="{59BFA470-4FA2-4F41-B1C8-8860E78F8DB4}">
      <dgm:prSet/>
      <dgm:spPr/>
      <dgm:t>
        <a:bodyPr/>
        <a:lstStyle/>
        <a:p>
          <a:endParaRPr lang="lv-LV"/>
        </a:p>
      </dgm:t>
    </dgm:pt>
    <dgm:pt modelId="{7032715C-9C40-4E70-80FB-EE951C7CFBBD}" type="sibTrans" cxnId="{59BFA470-4FA2-4F41-B1C8-8860E78F8DB4}">
      <dgm:prSet/>
      <dgm:spPr/>
      <dgm:t>
        <a:bodyPr/>
        <a:lstStyle/>
        <a:p>
          <a:endParaRPr lang="lv-LV"/>
        </a:p>
      </dgm:t>
    </dgm:pt>
    <dgm:pt modelId="{A95A054B-2DFD-4662-AA5C-7010607D88F8}" type="pres">
      <dgm:prSet presAssocID="{D71D87C6-046F-4850-8397-DCE8294C9B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96E6D-A5B2-4C65-882A-2D56C03FB443}" type="pres">
      <dgm:prSet presAssocID="{349C7C26-8257-40E3-BD4E-6F93F33AEE4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798B0-7901-4EBF-97C0-ABF98E8AD13C}" type="pres">
      <dgm:prSet presAssocID="{AC213B74-6B56-4A38-AC7F-3B7D02706D9E}" presName="sibTrans" presStyleCnt="0"/>
      <dgm:spPr/>
    </dgm:pt>
    <dgm:pt modelId="{8DE6ACCE-F431-4BBA-B554-EB5E332E1E2C}" type="pres">
      <dgm:prSet presAssocID="{CC7FBB59-6978-4D4C-BA78-58344E2D4D0D}" presName="node" presStyleLbl="node1" presStyleIdx="1" presStyleCnt="2" custLinFactX="-1515" custLinFactNeighborX="-100000" custLinFactNeighborY="-12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BFA470-4FA2-4F41-B1C8-8860E78F8DB4}" srcId="{D71D87C6-046F-4850-8397-DCE8294C9B4B}" destId="{CC7FBB59-6978-4D4C-BA78-58344E2D4D0D}" srcOrd="1" destOrd="0" parTransId="{8A822C3F-5C5A-480C-A167-9F06A442C260}" sibTransId="{7032715C-9C40-4E70-80FB-EE951C7CFBBD}"/>
    <dgm:cxn modelId="{2A0D6DBD-9C1F-4F38-A06A-6F666867A95C}" type="presOf" srcId="{CC7FBB59-6978-4D4C-BA78-58344E2D4D0D}" destId="{8DE6ACCE-F431-4BBA-B554-EB5E332E1E2C}" srcOrd="0" destOrd="0" presId="urn:microsoft.com/office/officeart/2005/8/layout/hList6"/>
    <dgm:cxn modelId="{ADDACD62-CA65-435C-A7D5-A85D5A895C99}" srcId="{D71D87C6-046F-4850-8397-DCE8294C9B4B}" destId="{349C7C26-8257-40E3-BD4E-6F93F33AEE40}" srcOrd="0" destOrd="0" parTransId="{3C51E1BA-B68F-4A36-BA17-0895D79131F4}" sibTransId="{AC213B74-6B56-4A38-AC7F-3B7D02706D9E}"/>
    <dgm:cxn modelId="{FA6A3354-6389-4A42-8DA1-824147E0A311}" type="presOf" srcId="{349C7C26-8257-40E3-BD4E-6F93F33AEE40}" destId="{6DE96E6D-A5B2-4C65-882A-2D56C03FB443}" srcOrd="0" destOrd="0" presId="urn:microsoft.com/office/officeart/2005/8/layout/hList6"/>
    <dgm:cxn modelId="{9A38179A-704A-4145-AA82-538A76987F06}" type="presOf" srcId="{D71D87C6-046F-4850-8397-DCE8294C9B4B}" destId="{A95A054B-2DFD-4662-AA5C-7010607D88F8}" srcOrd="0" destOrd="0" presId="urn:microsoft.com/office/officeart/2005/8/layout/hList6"/>
    <dgm:cxn modelId="{D4A58216-23C3-4C5A-9589-7AB0F7064C91}" type="presParOf" srcId="{A95A054B-2DFD-4662-AA5C-7010607D88F8}" destId="{6DE96E6D-A5B2-4C65-882A-2D56C03FB443}" srcOrd="0" destOrd="0" presId="urn:microsoft.com/office/officeart/2005/8/layout/hList6"/>
    <dgm:cxn modelId="{8A9FBC49-06EF-4BF3-8365-FC14BE026297}" type="presParOf" srcId="{A95A054B-2DFD-4662-AA5C-7010607D88F8}" destId="{584798B0-7901-4EBF-97C0-ABF98E8AD13C}" srcOrd="1" destOrd="0" presId="urn:microsoft.com/office/officeart/2005/8/layout/hList6"/>
    <dgm:cxn modelId="{6B2868B7-ACB7-434D-951D-7823CF5F0E4A}" type="presParOf" srcId="{A95A054B-2DFD-4662-AA5C-7010607D88F8}" destId="{8DE6ACCE-F431-4BBA-B554-EB5E332E1E2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586378-6866-43F5-96FA-B11465878A34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lv-LV"/>
        </a:p>
      </dgm:t>
    </dgm:pt>
    <dgm:pt modelId="{2531283D-F298-4D8D-A77A-98A247052AE4}">
      <dgm:prSet phldrT="[Text]" custT="1"/>
      <dgm:spPr>
        <a:solidFill>
          <a:schemeClr val="bg1"/>
        </a:solidFill>
      </dgm:spPr>
      <dgm:t>
        <a:bodyPr/>
        <a:lstStyle/>
        <a:p>
          <a:r>
            <a:rPr lang="lv-LV" sz="2000" dirty="0"/>
            <a:t>- </a:t>
          </a:r>
          <a:r>
            <a:rPr lang="lt-LT" sz="2000" dirty="0" smtClean="0"/>
            <a:t> pajamų, išlaidų ir dotacijų ataskaita</a:t>
          </a:r>
          <a:endParaRPr lang="lv-LV" sz="2000" dirty="0"/>
        </a:p>
      </dgm:t>
    </dgm:pt>
    <dgm:pt modelId="{9BE510A4-F509-4818-A362-4A933AECDCDD}" type="parTrans" cxnId="{431C2D06-0F96-40F7-8CBE-B2A024207376}">
      <dgm:prSet/>
      <dgm:spPr/>
      <dgm:t>
        <a:bodyPr/>
        <a:lstStyle/>
        <a:p>
          <a:endParaRPr lang="lv-LV" sz="2000"/>
        </a:p>
      </dgm:t>
    </dgm:pt>
    <dgm:pt modelId="{9E58CBED-CC9B-4902-98F0-63B950A52E16}" type="sibTrans" cxnId="{431C2D06-0F96-40F7-8CBE-B2A024207376}">
      <dgm:prSet/>
      <dgm:spPr/>
      <dgm:t>
        <a:bodyPr/>
        <a:lstStyle/>
        <a:p>
          <a:endParaRPr lang="lv-LV" sz="2000"/>
        </a:p>
      </dgm:t>
    </dgm:pt>
    <dgm:pt modelId="{4DEEFEFE-025A-4FFD-9B6D-F273CE4E6370}">
      <dgm:prSet phldrT="[Text]" custT="1"/>
      <dgm:spPr>
        <a:solidFill>
          <a:schemeClr val="bg1"/>
        </a:solidFill>
      </dgm:spPr>
      <dgm:t>
        <a:bodyPr/>
        <a:lstStyle/>
        <a:p>
          <a:r>
            <a:rPr lang="lv-LV" sz="2000" dirty="0"/>
            <a:t>- </a:t>
          </a:r>
          <a:r>
            <a:rPr lang="en-US" sz="2000" dirty="0" err="1" smtClean="0"/>
            <a:t>turi</a:t>
          </a:r>
          <a:r>
            <a:rPr lang="en-US" sz="2000" dirty="0" smtClean="0"/>
            <a:t> </a:t>
          </a:r>
          <a:r>
            <a:rPr lang="en-US" sz="2000" dirty="0" err="1" smtClean="0"/>
            <a:t>būti</a:t>
          </a:r>
          <a:r>
            <a:rPr lang="en-US" sz="2000" dirty="0" smtClean="0"/>
            <a:t> </a:t>
          </a:r>
          <a:r>
            <a:rPr lang="en-US" sz="2000" dirty="0" err="1" smtClean="0"/>
            <a:t>parengta</a:t>
          </a:r>
          <a:r>
            <a:rPr lang="en-US" sz="2000" dirty="0" smtClean="0"/>
            <a:t> </a:t>
          </a:r>
          <a:r>
            <a:rPr lang="en-US" sz="2000" dirty="0" err="1" smtClean="0"/>
            <a:t>vadovaujantis</a:t>
          </a:r>
          <a:r>
            <a:rPr lang="en-US" sz="2000" dirty="0" smtClean="0"/>
            <a:t> </a:t>
          </a:r>
          <a:r>
            <a:rPr lang="en-US" sz="2000" dirty="0" err="1" smtClean="0"/>
            <a:t>įstatymais</a:t>
          </a:r>
          <a:r>
            <a:rPr lang="en-US" sz="2000" dirty="0" smtClean="0"/>
            <a:t> </a:t>
          </a:r>
          <a:r>
            <a:rPr lang="en-US" sz="2000" dirty="0" err="1" smtClean="0"/>
            <a:t>ir</a:t>
          </a:r>
          <a:r>
            <a:rPr lang="en-US" sz="2000" dirty="0" smtClean="0"/>
            <a:t> </a:t>
          </a:r>
          <a:r>
            <a:rPr lang="en-US" sz="2000" dirty="0" err="1" smtClean="0"/>
            <a:t>kitais</a:t>
          </a:r>
          <a:r>
            <a:rPr lang="en-US" sz="2000" dirty="0" smtClean="0"/>
            <a:t> </a:t>
          </a:r>
          <a:r>
            <a:rPr lang="en-US" sz="2000" dirty="0" err="1" smtClean="0"/>
            <a:t>apskaitos</a:t>
          </a:r>
          <a:r>
            <a:rPr lang="en-US" sz="2000" dirty="0" smtClean="0"/>
            <a:t> </a:t>
          </a:r>
          <a:r>
            <a:rPr lang="en-US" sz="2000" dirty="0" err="1" smtClean="0"/>
            <a:t>tvarkos</a:t>
          </a:r>
          <a:r>
            <a:rPr lang="en-US" sz="2000" dirty="0" smtClean="0"/>
            <a:t> </a:t>
          </a:r>
          <a:r>
            <a:rPr lang="en-US" sz="2000" dirty="0" err="1" smtClean="0"/>
            <a:t>norminiais</a:t>
          </a:r>
          <a:r>
            <a:rPr lang="en-US" sz="2000" dirty="0" smtClean="0"/>
            <a:t> </a:t>
          </a:r>
          <a:r>
            <a:rPr lang="en-US" sz="2000" dirty="0" err="1" smtClean="0"/>
            <a:t>aktais</a:t>
          </a:r>
          <a:endParaRPr lang="lv-LV" sz="2000" dirty="0"/>
        </a:p>
      </dgm:t>
    </dgm:pt>
    <dgm:pt modelId="{F69A5A31-545A-4878-82DA-52A28657C52F}" type="parTrans" cxnId="{10192926-AF68-4316-AAD4-1CB020B37EFB}">
      <dgm:prSet/>
      <dgm:spPr/>
      <dgm:t>
        <a:bodyPr/>
        <a:lstStyle/>
        <a:p>
          <a:endParaRPr lang="lv-LV" sz="2000"/>
        </a:p>
      </dgm:t>
    </dgm:pt>
    <dgm:pt modelId="{D90B95BF-6869-4C8C-88DE-B7861A9BE800}" type="sibTrans" cxnId="{10192926-AF68-4316-AAD4-1CB020B37EFB}">
      <dgm:prSet/>
      <dgm:spPr/>
      <dgm:t>
        <a:bodyPr/>
        <a:lstStyle/>
        <a:p>
          <a:endParaRPr lang="lv-LV" sz="2000"/>
        </a:p>
      </dgm:t>
    </dgm:pt>
    <dgm:pt modelId="{BD9B21FD-2913-45C2-A213-A798383949F2}">
      <dgm:prSet phldrT="[Text]" custT="1"/>
      <dgm:spPr/>
      <dgm:t>
        <a:bodyPr/>
        <a:lstStyle/>
        <a:p>
          <a:r>
            <a:rPr lang="lv-LV" sz="2000" dirty="0"/>
            <a:t>- </a:t>
          </a:r>
          <a:r>
            <a:rPr lang="en-US" sz="2000" dirty="0" err="1" smtClean="0"/>
            <a:t>turi</a:t>
          </a:r>
          <a:r>
            <a:rPr lang="en-US" sz="2000" dirty="0" smtClean="0"/>
            <a:t> </a:t>
          </a:r>
          <a:r>
            <a:rPr lang="en-US" sz="2000" dirty="0" err="1" smtClean="0"/>
            <a:t>būti</a:t>
          </a:r>
          <a:r>
            <a:rPr lang="en-US" sz="2000" dirty="0" smtClean="0"/>
            <a:t> </a:t>
          </a:r>
          <a:r>
            <a:rPr lang="en-US" sz="2000" dirty="0" err="1" smtClean="0"/>
            <a:t>parengta</a:t>
          </a:r>
          <a:r>
            <a:rPr lang="en-US" sz="2000" dirty="0" smtClean="0"/>
            <a:t>  </a:t>
          </a:r>
          <a:r>
            <a:rPr lang="en-US" sz="2000" dirty="0" err="1" smtClean="0"/>
            <a:t>valdyb</a:t>
          </a:r>
          <a:r>
            <a:rPr lang="lt-LT" sz="2000" dirty="0" err="1" smtClean="0"/>
            <a:t>os</a:t>
          </a:r>
          <a:r>
            <a:rPr lang="lt-LT" sz="2000" dirty="0" smtClean="0"/>
            <a:t>  </a:t>
          </a:r>
          <a:endParaRPr lang="lv-LV" sz="2000" dirty="0"/>
        </a:p>
      </dgm:t>
    </dgm:pt>
    <dgm:pt modelId="{FB182CD5-328C-4D04-9146-154F770A9D73}" type="parTrans" cxnId="{82720E2D-150B-411E-9271-E4EA2A78DD96}">
      <dgm:prSet/>
      <dgm:spPr/>
      <dgm:t>
        <a:bodyPr/>
        <a:lstStyle/>
        <a:p>
          <a:endParaRPr lang="lv-LV" sz="2000"/>
        </a:p>
      </dgm:t>
    </dgm:pt>
    <dgm:pt modelId="{7A3C8546-8ED9-483D-8AA8-1AEF8EF493DD}" type="sibTrans" cxnId="{82720E2D-150B-411E-9271-E4EA2A78DD96}">
      <dgm:prSet/>
      <dgm:spPr/>
      <dgm:t>
        <a:bodyPr/>
        <a:lstStyle/>
        <a:p>
          <a:endParaRPr lang="lv-LV" sz="2000"/>
        </a:p>
      </dgm:t>
    </dgm:pt>
    <dgm:pt modelId="{20A93812-EFD1-4B82-927B-D9DE804AD139}">
      <dgm:prSet phldrT="[Text]" custT="1"/>
      <dgm:spPr/>
      <dgm:t>
        <a:bodyPr/>
        <a:lstStyle/>
        <a:p>
          <a:r>
            <a:rPr lang="lv-LV" sz="2000" dirty="0" smtClean="0"/>
            <a:t>-turi būti pa</a:t>
          </a:r>
          <a:r>
            <a:rPr lang="en-US" sz="2000" dirty="0" err="1" smtClean="0"/>
            <a:t>tikrin</a:t>
          </a:r>
          <a:r>
            <a:rPr lang="lt-LT" sz="2000" dirty="0" smtClean="0"/>
            <a:t>t</a:t>
          </a:r>
          <a:r>
            <a:rPr lang="en-US" sz="2000" dirty="0" smtClean="0"/>
            <a:t>a </a:t>
          </a:r>
          <a:r>
            <a:rPr lang="en-US" sz="2000" dirty="0" err="1" smtClean="0"/>
            <a:t>audito</a:t>
          </a:r>
          <a:r>
            <a:rPr lang="en-US" sz="2000" dirty="0" smtClean="0"/>
            <a:t> </a:t>
          </a:r>
          <a:r>
            <a:rPr lang="en-US" sz="2000" dirty="0" err="1" smtClean="0"/>
            <a:t>įstaig</a:t>
          </a:r>
          <a:r>
            <a:rPr lang="lt-LT" sz="2000" dirty="0" err="1" smtClean="0"/>
            <a:t>os</a:t>
          </a:r>
          <a:endParaRPr lang="lv-LV" sz="2000" dirty="0"/>
        </a:p>
      </dgm:t>
    </dgm:pt>
    <dgm:pt modelId="{AF5288B1-1ADD-408E-A2D7-01D9C1994A86}" type="parTrans" cxnId="{9DF8CEAB-05AE-47B6-80E4-52EF309CFD7A}">
      <dgm:prSet/>
      <dgm:spPr/>
      <dgm:t>
        <a:bodyPr/>
        <a:lstStyle/>
        <a:p>
          <a:endParaRPr lang="lv-LV" sz="2000"/>
        </a:p>
      </dgm:t>
    </dgm:pt>
    <dgm:pt modelId="{62552C37-1117-4BA1-984B-6F6925F8AE13}" type="sibTrans" cxnId="{9DF8CEAB-05AE-47B6-80E4-52EF309CFD7A}">
      <dgm:prSet/>
      <dgm:spPr/>
      <dgm:t>
        <a:bodyPr/>
        <a:lstStyle/>
        <a:p>
          <a:endParaRPr lang="lv-LV" sz="2000"/>
        </a:p>
      </dgm:t>
    </dgm:pt>
    <dgm:pt modelId="{C1799057-EED7-4DF4-8763-A5D50A3C7727}">
      <dgm:prSet phldrT="[Text]" custT="1"/>
      <dgm:spPr/>
      <dgm:t>
        <a:bodyPr/>
        <a:lstStyle/>
        <a:p>
          <a:r>
            <a:rPr lang="lv-LV" sz="2000" dirty="0"/>
            <a:t>- </a:t>
          </a:r>
          <a:r>
            <a:rPr lang="en-US" sz="2000" dirty="0" err="1" smtClean="0"/>
            <a:t>turi</a:t>
          </a:r>
          <a:r>
            <a:rPr lang="en-US" sz="2000" dirty="0" smtClean="0"/>
            <a:t> </a:t>
          </a:r>
          <a:r>
            <a:rPr lang="en-US" sz="2000" dirty="0" err="1" smtClean="0"/>
            <a:t>būti</a:t>
          </a:r>
          <a:r>
            <a:rPr lang="en-US" sz="2000" dirty="0" smtClean="0"/>
            <a:t> </a:t>
          </a:r>
          <a:r>
            <a:rPr lang="en-US" sz="2000" dirty="0" err="1" smtClean="0"/>
            <a:t>patvirtinta</a:t>
          </a:r>
          <a:r>
            <a:rPr lang="en-US" sz="2000" dirty="0" smtClean="0"/>
            <a:t> </a:t>
          </a:r>
          <a:r>
            <a:rPr lang="en-US" sz="2000" dirty="0" err="1" smtClean="0"/>
            <a:t>visuotini</a:t>
          </a:r>
          <a:r>
            <a:rPr lang="lt-LT" sz="2000" dirty="0" smtClean="0"/>
            <a:t>o</a:t>
          </a:r>
          <a:r>
            <a:rPr lang="en-US" sz="2000" dirty="0" smtClean="0"/>
            <a:t> </a:t>
          </a:r>
          <a:r>
            <a:rPr lang="en-US" sz="2000" dirty="0" err="1" smtClean="0"/>
            <a:t>susirinkim</a:t>
          </a:r>
          <a:r>
            <a:rPr lang="lt-LT" sz="2000" dirty="0" smtClean="0"/>
            <a:t>o</a:t>
          </a:r>
          <a:r>
            <a:rPr lang="en-US" sz="2000" dirty="0" smtClean="0"/>
            <a:t> </a:t>
          </a:r>
          <a:r>
            <a:rPr lang="en-US" sz="2000" dirty="0" err="1" smtClean="0"/>
            <a:t>ir</a:t>
          </a:r>
          <a:r>
            <a:rPr lang="en-US" sz="2000" dirty="0" smtClean="0"/>
            <a:t> </a:t>
          </a:r>
          <a:r>
            <a:rPr lang="en-US" sz="2000" dirty="0" err="1" smtClean="0"/>
            <a:t>valdyb</a:t>
          </a:r>
          <a:r>
            <a:rPr lang="lt-LT" sz="2000" dirty="0" err="1" smtClean="0"/>
            <a:t>os</a:t>
          </a:r>
          <a:endParaRPr lang="lv-LV" sz="2000" dirty="0"/>
        </a:p>
      </dgm:t>
    </dgm:pt>
    <dgm:pt modelId="{11D54548-4FC6-4241-93AE-FC53C14DB8B5}" type="parTrans" cxnId="{AB61EF55-0E2A-4401-9838-45DE0B22E78C}">
      <dgm:prSet/>
      <dgm:spPr/>
      <dgm:t>
        <a:bodyPr/>
        <a:lstStyle/>
        <a:p>
          <a:endParaRPr lang="lv-LV" sz="2000"/>
        </a:p>
      </dgm:t>
    </dgm:pt>
    <dgm:pt modelId="{A7B6A71C-2A07-455C-A51C-E25A867F6527}" type="sibTrans" cxnId="{AB61EF55-0E2A-4401-9838-45DE0B22E78C}">
      <dgm:prSet/>
      <dgm:spPr/>
      <dgm:t>
        <a:bodyPr/>
        <a:lstStyle/>
        <a:p>
          <a:endParaRPr lang="lv-LV" sz="2000"/>
        </a:p>
      </dgm:t>
    </dgm:pt>
    <dgm:pt modelId="{F720CE86-1386-4DF6-BCFB-63DBAAAF68FF}" type="pres">
      <dgm:prSet presAssocID="{13586378-6866-43F5-96FA-B11465878A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25701A9-A8AF-49D8-A6D9-21F72274AD88}" type="pres">
      <dgm:prSet presAssocID="{2531283D-F298-4D8D-A77A-98A247052AE4}" presName="thickLine" presStyleLbl="alignNode1" presStyleIdx="0" presStyleCnt="5"/>
      <dgm:spPr/>
    </dgm:pt>
    <dgm:pt modelId="{99118D3B-17E1-49BB-AE8C-52ADFBBFB736}" type="pres">
      <dgm:prSet presAssocID="{2531283D-F298-4D8D-A77A-98A247052AE4}" presName="horz1" presStyleCnt="0"/>
      <dgm:spPr/>
    </dgm:pt>
    <dgm:pt modelId="{46DA413D-95A4-4F4D-AD3A-F9ADA68AC870}" type="pres">
      <dgm:prSet presAssocID="{2531283D-F298-4D8D-A77A-98A247052AE4}" presName="tx1" presStyleLbl="revTx" presStyleIdx="0" presStyleCnt="5" custLinFactNeighborX="-67" custLinFactNeighborY="-61"/>
      <dgm:spPr/>
      <dgm:t>
        <a:bodyPr/>
        <a:lstStyle/>
        <a:p>
          <a:endParaRPr lang="en-US"/>
        </a:p>
      </dgm:t>
    </dgm:pt>
    <dgm:pt modelId="{F6D1F7C4-2F54-46C4-ABE5-1BE978B3FB5E}" type="pres">
      <dgm:prSet presAssocID="{2531283D-F298-4D8D-A77A-98A247052AE4}" presName="vert1" presStyleCnt="0"/>
      <dgm:spPr/>
    </dgm:pt>
    <dgm:pt modelId="{98C685A1-412D-4294-8497-4294C1C0E78B}" type="pres">
      <dgm:prSet presAssocID="{4DEEFEFE-025A-4FFD-9B6D-F273CE4E6370}" presName="thickLine" presStyleLbl="alignNode1" presStyleIdx="1" presStyleCnt="5"/>
      <dgm:spPr/>
    </dgm:pt>
    <dgm:pt modelId="{7EF2A220-70A6-4158-BE60-F40FD66932A2}" type="pres">
      <dgm:prSet presAssocID="{4DEEFEFE-025A-4FFD-9B6D-F273CE4E6370}" presName="horz1" presStyleCnt="0"/>
      <dgm:spPr/>
    </dgm:pt>
    <dgm:pt modelId="{5440F284-264E-4E1F-A4A2-521C549C454D}" type="pres">
      <dgm:prSet presAssocID="{4DEEFEFE-025A-4FFD-9B6D-F273CE4E6370}" presName="tx1" presStyleLbl="revTx" presStyleIdx="1" presStyleCnt="5"/>
      <dgm:spPr/>
      <dgm:t>
        <a:bodyPr/>
        <a:lstStyle/>
        <a:p>
          <a:endParaRPr lang="en-US"/>
        </a:p>
      </dgm:t>
    </dgm:pt>
    <dgm:pt modelId="{D22783D9-0F88-4CE0-BF4C-0FB6AB78B10D}" type="pres">
      <dgm:prSet presAssocID="{4DEEFEFE-025A-4FFD-9B6D-F273CE4E6370}" presName="vert1" presStyleCnt="0"/>
      <dgm:spPr/>
    </dgm:pt>
    <dgm:pt modelId="{CA991886-A902-4DEB-87C7-A7522D82E822}" type="pres">
      <dgm:prSet presAssocID="{BD9B21FD-2913-45C2-A213-A798383949F2}" presName="thickLine" presStyleLbl="alignNode1" presStyleIdx="2" presStyleCnt="5"/>
      <dgm:spPr/>
    </dgm:pt>
    <dgm:pt modelId="{D4FAD13E-5610-4602-96D7-FB71286CB207}" type="pres">
      <dgm:prSet presAssocID="{BD9B21FD-2913-45C2-A213-A798383949F2}" presName="horz1" presStyleCnt="0"/>
      <dgm:spPr/>
    </dgm:pt>
    <dgm:pt modelId="{64E5D841-7926-4F1F-9687-1854BEF40435}" type="pres">
      <dgm:prSet presAssocID="{BD9B21FD-2913-45C2-A213-A798383949F2}" presName="tx1" presStyleLbl="revTx" presStyleIdx="2" presStyleCnt="5"/>
      <dgm:spPr/>
      <dgm:t>
        <a:bodyPr/>
        <a:lstStyle/>
        <a:p>
          <a:endParaRPr lang="en-US"/>
        </a:p>
      </dgm:t>
    </dgm:pt>
    <dgm:pt modelId="{F67A86F7-2D6D-4DCE-9C63-8752E3624E2E}" type="pres">
      <dgm:prSet presAssocID="{BD9B21FD-2913-45C2-A213-A798383949F2}" presName="vert1" presStyleCnt="0"/>
      <dgm:spPr/>
    </dgm:pt>
    <dgm:pt modelId="{92D2A213-F02D-4F89-9A52-8B85D36BC200}" type="pres">
      <dgm:prSet presAssocID="{20A93812-EFD1-4B82-927B-D9DE804AD139}" presName="thickLine" presStyleLbl="alignNode1" presStyleIdx="3" presStyleCnt="5"/>
      <dgm:spPr/>
    </dgm:pt>
    <dgm:pt modelId="{9EEDD3EE-8E39-4209-8A6C-93D7A0082358}" type="pres">
      <dgm:prSet presAssocID="{20A93812-EFD1-4B82-927B-D9DE804AD139}" presName="horz1" presStyleCnt="0"/>
      <dgm:spPr/>
    </dgm:pt>
    <dgm:pt modelId="{DBF14268-7A25-4417-828F-3B2D62ECE549}" type="pres">
      <dgm:prSet presAssocID="{20A93812-EFD1-4B82-927B-D9DE804AD139}" presName="tx1" presStyleLbl="revTx" presStyleIdx="3" presStyleCnt="5"/>
      <dgm:spPr/>
      <dgm:t>
        <a:bodyPr/>
        <a:lstStyle/>
        <a:p>
          <a:endParaRPr lang="en-US"/>
        </a:p>
      </dgm:t>
    </dgm:pt>
    <dgm:pt modelId="{93743078-00C9-457B-B3C2-0D22AFD55239}" type="pres">
      <dgm:prSet presAssocID="{20A93812-EFD1-4B82-927B-D9DE804AD139}" presName="vert1" presStyleCnt="0"/>
      <dgm:spPr/>
    </dgm:pt>
    <dgm:pt modelId="{27E349E5-6D1B-44C0-BC55-30AF0E751B85}" type="pres">
      <dgm:prSet presAssocID="{C1799057-EED7-4DF4-8763-A5D50A3C7727}" presName="thickLine" presStyleLbl="alignNode1" presStyleIdx="4" presStyleCnt="5"/>
      <dgm:spPr/>
    </dgm:pt>
    <dgm:pt modelId="{1BE80333-B1CF-4481-8AC4-1ABD056492A8}" type="pres">
      <dgm:prSet presAssocID="{C1799057-EED7-4DF4-8763-A5D50A3C7727}" presName="horz1" presStyleCnt="0"/>
      <dgm:spPr/>
    </dgm:pt>
    <dgm:pt modelId="{562B418B-0ADC-44A2-8C61-408C6ECAADC6}" type="pres">
      <dgm:prSet presAssocID="{C1799057-EED7-4DF4-8763-A5D50A3C7727}" presName="tx1" presStyleLbl="revTx" presStyleIdx="4" presStyleCnt="5"/>
      <dgm:spPr/>
      <dgm:t>
        <a:bodyPr/>
        <a:lstStyle/>
        <a:p>
          <a:endParaRPr lang="en-US"/>
        </a:p>
      </dgm:t>
    </dgm:pt>
    <dgm:pt modelId="{09B66FF9-91D2-41F2-98E4-5772720C2561}" type="pres">
      <dgm:prSet presAssocID="{C1799057-EED7-4DF4-8763-A5D50A3C7727}" presName="vert1" presStyleCnt="0"/>
      <dgm:spPr/>
    </dgm:pt>
  </dgm:ptLst>
  <dgm:cxnLst>
    <dgm:cxn modelId="{AB61EF55-0E2A-4401-9838-45DE0B22E78C}" srcId="{13586378-6866-43F5-96FA-B11465878A34}" destId="{C1799057-EED7-4DF4-8763-A5D50A3C7727}" srcOrd="4" destOrd="0" parTransId="{11D54548-4FC6-4241-93AE-FC53C14DB8B5}" sibTransId="{A7B6A71C-2A07-455C-A51C-E25A867F6527}"/>
    <dgm:cxn modelId="{431C2D06-0F96-40F7-8CBE-B2A024207376}" srcId="{13586378-6866-43F5-96FA-B11465878A34}" destId="{2531283D-F298-4D8D-A77A-98A247052AE4}" srcOrd="0" destOrd="0" parTransId="{9BE510A4-F509-4818-A362-4A933AECDCDD}" sibTransId="{9E58CBED-CC9B-4902-98F0-63B950A52E16}"/>
    <dgm:cxn modelId="{68A0BABA-0DD8-40BE-A9B2-12D3CA53340A}" type="presOf" srcId="{BD9B21FD-2913-45C2-A213-A798383949F2}" destId="{64E5D841-7926-4F1F-9687-1854BEF40435}" srcOrd="0" destOrd="0" presId="urn:microsoft.com/office/officeart/2008/layout/LinedList"/>
    <dgm:cxn modelId="{9DF8CEAB-05AE-47B6-80E4-52EF309CFD7A}" srcId="{13586378-6866-43F5-96FA-B11465878A34}" destId="{20A93812-EFD1-4B82-927B-D9DE804AD139}" srcOrd="3" destOrd="0" parTransId="{AF5288B1-1ADD-408E-A2D7-01D9C1994A86}" sibTransId="{62552C37-1117-4BA1-984B-6F6925F8AE13}"/>
    <dgm:cxn modelId="{10192926-AF68-4316-AAD4-1CB020B37EFB}" srcId="{13586378-6866-43F5-96FA-B11465878A34}" destId="{4DEEFEFE-025A-4FFD-9B6D-F273CE4E6370}" srcOrd="1" destOrd="0" parTransId="{F69A5A31-545A-4878-82DA-52A28657C52F}" sibTransId="{D90B95BF-6869-4C8C-88DE-B7861A9BE800}"/>
    <dgm:cxn modelId="{C0262B9E-34CA-40C3-A209-42B7BEA0A3A6}" type="presOf" srcId="{4DEEFEFE-025A-4FFD-9B6D-F273CE4E6370}" destId="{5440F284-264E-4E1F-A4A2-521C549C454D}" srcOrd="0" destOrd="0" presId="urn:microsoft.com/office/officeart/2008/layout/LinedList"/>
    <dgm:cxn modelId="{E07079C3-E521-42E2-BADB-FA1D2DB3B349}" type="presOf" srcId="{2531283D-F298-4D8D-A77A-98A247052AE4}" destId="{46DA413D-95A4-4F4D-AD3A-F9ADA68AC870}" srcOrd="0" destOrd="0" presId="urn:microsoft.com/office/officeart/2008/layout/LinedList"/>
    <dgm:cxn modelId="{2BA27DEA-18B3-482F-994E-6DA6D8098AF6}" type="presOf" srcId="{C1799057-EED7-4DF4-8763-A5D50A3C7727}" destId="{562B418B-0ADC-44A2-8C61-408C6ECAADC6}" srcOrd="0" destOrd="0" presId="urn:microsoft.com/office/officeart/2008/layout/LinedList"/>
    <dgm:cxn modelId="{82720E2D-150B-411E-9271-E4EA2A78DD96}" srcId="{13586378-6866-43F5-96FA-B11465878A34}" destId="{BD9B21FD-2913-45C2-A213-A798383949F2}" srcOrd="2" destOrd="0" parTransId="{FB182CD5-328C-4D04-9146-154F770A9D73}" sibTransId="{7A3C8546-8ED9-483D-8AA8-1AEF8EF493DD}"/>
    <dgm:cxn modelId="{6CF3B142-49A9-4894-BA49-0443723ACD20}" type="presOf" srcId="{13586378-6866-43F5-96FA-B11465878A34}" destId="{F720CE86-1386-4DF6-BCFB-63DBAAAF68FF}" srcOrd="0" destOrd="0" presId="urn:microsoft.com/office/officeart/2008/layout/LinedList"/>
    <dgm:cxn modelId="{D2DFB296-4090-4568-8D26-E76B181C7B39}" type="presOf" srcId="{20A93812-EFD1-4B82-927B-D9DE804AD139}" destId="{DBF14268-7A25-4417-828F-3B2D62ECE549}" srcOrd="0" destOrd="0" presId="urn:microsoft.com/office/officeart/2008/layout/LinedList"/>
    <dgm:cxn modelId="{A681CE0B-92B3-4E65-9FB8-8B5534F2D880}" type="presParOf" srcId="{F720CE86-1386-4DF6-BCFB-63DBAAAF68FF}" destId="{825701A9-A8AF-49D8-A6D9-21F72274AD88}" srcOrd="0" destOrd="0" presId="urn:microsoft.com/office/officeart/2008/layout/LinedList"/>
    <dgm:cxn modelId="{0FD885A5-C737-4AF8-BE39-B121FB920BB6}" type="presParOf" srcId="{F720CE86-1386-4DF6-BCFB-63DBAAAF68FF}" destId="{99118D3B-17E1-49BB-AE8C-52ADFBBFB736}" srcOrd="1" destOrd="0" presId="urn:microsoft.com/office/officeart/2008/layout/LinedList"/>
    <dgm:cxn modelId="{A14C23CA-816A-4E1D-95FB-9955FF7F36D1}" type="presParOf" srcId="{99118D3B-17E1-49BB-AE8C-52ADFBBFB736}" destId="{46DA413D-95A4-4F4D-AD3A-F9ADA68AC870}" srcOrd="0" destOrd="0" presId="urn:microsoft.com/office/officeart/2008/layout/LinedList"/>
    <dgm:cxn modelId="{350DCB48-9AF1-47DD-AE09-2B3C344D6C58}" type="presParOf" srcId="{99118D3B-17E1-49BB-AE8C-52ADFBBFB736}" destId="{F6D1F7C4-2F54-46C4-ABE5-1BE978B3FB5E}" srcOrd="1" destOrd="0" presId="urn:microsoft.com/office/officeart/2008/layout/LinedList"/>
    <dgm:cxn modelId="{37F25379-4CFC-49BE-9738-0B9F0CAF432C}" type="presParOf" srcId="{F720CE86-1386-4DF6-BCFB-63DBAAAF68FF}" destId="{98C685A1-412D-4294-8497-4294C1C0E78B}" srcOrd="2" destOrd="0" presId="urn:microsoft.com/office/officeart/2008/layout/LinedList"/>
    <dgm:cxn modelId="{006CC768-B44C-46A4-A9FD-D346A03B3790}" type="presParOf" srcId="{F720CE86-1386-4DF6-BCFB-63DBAAAF68FF}" destId="{7EF2A220-70A6-4158-BE60-F40FD66932A2}" srcOrd="3" destOrd="0" presId="urn:microsoft.com/office/officeart/2008/layout/LinedList"/>
    <dgm:cxn modelId="{6288D951-4160-48DE-AED5-3CA19EBE6844}" type="presParOf" srcId="{7EF2A220-70A6-4158-BE60-F40FD66932A2}" destId="{5440F284-264E-4E1F-A4A2-521C549C454D}" srcOrd="0" destOrd="0" presId="urn:microsoft.com/office/officeart/2008/layout/LinedList"/>
    <dgm:cxn modelId="{791F0AC2-2176-4917-8D3C-1216096AC103}" type="presParOf" srcId="{7EF2A220-70A6-4158-BE60-F40FD66932A2}" destId="{D22783D9-0F88-4CE0-BF4C-0FB6AB78B10D}" srcOrd="1" destOrd="0" presId="urn:microsoft.com/office/officeart/2008/layout/LinedList"/>
    <dgm:cxn modelId="{F3CA97BF-D523-4C81-B622-42429A1547CC}" type="presParOf" srcId="{F720CE86-1386-4DF6-BCFB-63DBAAAF68FF}" destId="{CA991886-A902-4DEB-87C7-A7522D82E822}" srcOrd="4" destOrd="0" presId="urn:microsoft.com/office/officeart/2008/layout/LinedList"/>
    <dgm:cxn modelId="{5073E600-0BC2-4F14-B6A2-57D4BA907D34}" type="presParOf" srcId="{F720CE86-1386-4DF6-BCFB-63DBAAAF68FF}" destId="{D4FAD13E-5610-4602-96D7-FB71286CB207}" srcOrd="5" destOrd="0" presId="urn:microsoft.com/office/officeart/2008/layout/LinedList"/>
    <dgm:cxn modelId="{E7BC9B52-6009-47E9-92B9-DA322F0ECD6B}" type="presParOf" srcId="{D4FAD13E-5610-4602-96D7-FB71286CB207}" destId="{64E5D841-7926-4F1F-9687-1854BEF40435}" srcOrd="0" destOrd="0" presId="urn:microsoft.com/office/officeart/2008/layout/LinedList"/>
    <dgm:cxn modelId="{BB667221-9451-4481-AE5C-BEAABE36AEC5}" type="presParOf" srcId="{D4FAD13E-5610-4602-96D7-FB71286CB207}" destId="{F67A86F7-2D6D-4DCE-9C63-8752E3624E2E}" srcOrd="1" destOrd="0" presId="urn:microsoft.com/office/officeart/2008/layout/LinedList"/>
    <dgm:cxn modelId="{57960979-DA4B-4B1B-9649-5D2B3F17B94C}" type="presParOf" srcId="{F720CE86-1386-4DF6-BCFB-63DBAAAF68FF}" destId="{92D2A213-F02D-4F89-9A52-8B85D36BC200}" srcOrd="6" destOrd="0" presId="urn:microsoft.com/office/officeart/2008/layout/LinedList"/>
    <dgm:cxn modelId="{1C5C249F-F848-4B2B-9125-59F2A2C47452}" type="presParOf" srcId="{F720CE86-1386-4DF6-BCFB-63DBAAAF68FF}" destId="{9EEDD3EE-8E39-4209-8A6C-93D7A0082358}" srcOrd="7" destOrd="0" presId="urn:microsoft.com/office/officeart/2008/layout/LinedList"/>
    <dgm:cxn modelId="{9FC8D934-B46F-4C93-AA7B-97C33F869FBD}" type="presParOf" srcId="{9EEDD3EE-8E39-4209-8A6C-93D7A0082358}" destId="{DBF14268-7A25-4417-828F-3B2D62ECE549}" srcOrd="0" destOrd="0" presId="urn:microsoft.com/office/officeart/2008/layout/LinedList"/>
    <dgm:cxn modelId="{A8C6F892-9C59-4D53-849A-067A23290FBA}" type="presParOf" srcId="{9EEDD3EE-8E39-4209-8A6C-93D7A0082358}" destId="{93743078-00C9-457B-B3C2-0D22AFD55239}" srcOrd="1" destOrd="0" presId="urn:microsoft.com/office/officeart/2008/layout/LinedList"/>
    <dgm:cxn modelId="{D0B2DBA2-8F16-41E6-B6E3-AC0EF8F99F29}" type="presParOf" srcId="{F720CE86-1386-4DF6-BCFB-63DBAAAF68FF}" destId="{27E349E5-6D1B-44C0-BC55-30AF0E751B85}" srcOrd="8" destOrd="0" presId="urn:microsoft.com/office/officeart/2008/layout/LinedList"/>
    <dgm:cxn modelId="{C7BFD5F9-6E1B-489C-8FB6-07E76FA20A3C}" type="presParOf" srcId="{F720CE86-1386-4DF6-BCFB-63DBAAAF68FF}" destId="{1BE80333-B1CF-4481-8AC4-1ABD056492A8}" srcOrd="9" destOrd="0" presId="urn:microsoft.com/office/officeart/2008/layout/LinedList"/>
    <dgm:cxn modelId="{C8F0E3A3-2DF4-478F-B4B3-8D49A4DAA412}" type="presParOf" srcId="{1BE80333-B1CF-4481-8AC4-1ABD056492A8}" destId="{562B418B-0ADC-44A2-8C61-408C6ECAADC6}" srcOrd="0" destOrd="0" presId="urn:microsoft.com/office/officeart/2008/layout/LinedList"/>
    <dgm:cxn modelId="{974B1524-E55E-4E50-84DC-A17E6D3E6298}" type="presParOf" srcId="{1BE80333-B1CF-4481-8AC4-1ABD056492A8}" destId="{09B66FF9-91D2-41F2-98E4-5772720C2561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1EC1B-85EC-4242-AFB3-EF429923DEE3}">
      <dsp:nvSpPr>
        <dsp:cNvPr id="0" name=""/>
        <dsp:cNvSpPr/>
      </dsp:nvSpPr>
      <dsp:spPr>
        <a:xfrm rot="5400000">
          <a:off x="-152336" y="154930"/>
          <a:ext cx="1015574" cy="7109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/>
            <a:t>1.</a:t>
          </a:r>
          <a:endParaRPr lang="lv-LV" sz="2100" kern="1200" dirty="0"/>
        </a:p>
      </dsp:txBody>
      <dsp:txXfrm rot="-5400000">
        <a:off x="0" y="358045"/>
        <a:ext cx="710902" cy="304672"/>
      </dsp:txXfrm>
    </dsp:sp>
    <dsp:sp modelId="{10D4EDE7-15F5-4C09-811E-77C866F6835B}">
      <dsp:nvSpPr>
        <dsp:cNvPr id="0" name=""/>
        <dsp:cNvSpPr/>
      </dsp:nvSpPr>
      <dsp:spPr>
        <a:xfrm rot="5400000">
          <a:off x="4201853" y="-3488357"/>
          <a:ext cx="660123" cy="7642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800" b="1" kern="1200" dirty="0" smtClean="0"/>
            <a:t>Narystės mokestis</a:t>
          </a:r>
          <a:endParaRPr lang="lv-LV" sz="2800" b="1" kern="1200" dirty="0"/>
        </a:p>
      </dsp:txBody>
      <dsp:txXfrm rot="-5400000">
        <a:off x="710903" y="34818"/>
        <a:ext cx="7609800" cy="595673"/>
      </dsp:txXfrm>
    </dsp:sp>
    <dsp:sp modelId="{58E45F4B-D568-4DB1-BC56-C50A1DB5C760}">
      <dsp:nvSpPr>
        <dsp:cNvPr id="0" name=""/>
        <dsp:cNvSpPr/>
      </dsp:nvSpPr>
      <dsp:spPr>
        <a:xfrm rot="5400000">
          <a:off x="-152336" y="1052524"/>
          <a:ext cx="1015574" cy="7109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/>
            <a:t>2.</a:t>
          </a:r>
          <a:endParaRPr lang="lv-LV" sz="2100" kern="1200" dirty="0"/>
        </a:p>
      </dsp:txBody>
      <dsp:txXfrm rot="-5400000">
        <a:off x="0" y="1255639"/>
        <a:ext cx="710902" cy="304672"/>
      </dsp:txXfrm>
    </dsp:sp>
    <dsp:sp modelId="{B2D70036-7974-45D7-8ED8-87B70E55F547}">
      <dsp:nvSpPr>
        <dsp:cNvPr id="0" name=""/>
        <dsp:cNvSpPr/>
      </dsp:nvSpPr>
      <dsp:spPr>
        <a:xfrm rot="5400000">
          <a:off x="4201853" y="-2590762"/>
          <a:ext cx="660123" cy="7642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800" b="1" kern="1200" dirty="0" smtClean="0"/>
            <a:t>Labdara</a:t>
          </a:r>
          <a:endParaRPr lang="lv-LV" sz="2800" b="1" kern="1200" dirty="0"/>
        </a:p>
      </dsp:txBody>
      <dsp:txXfrm rot="-5400000">
        <a:off x="710903" y="932413"/>
        <a:ext cx="7609800" cy="595673"/>
      </dsp:txXfrm>
    </dsp:sp>
    <dsp:sp modelId="{7224659E-D5FE-4309-B14A-0500CEE206EE}">
      <dsp:nvSpPr>
        <dsp:cNvPr id="0" name=""/>
        <dsp:cNvSpPr/>
      </dsp:nvSpPr>
      <dsp:spPr>
        <a:xfrm rot="5400000">
          <a:off x="-152336" y="1916859"/>
          <a:ext cx="1015574" cy="7109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/>
            <a:t>3.</a:t>
          </a:r>
          <a:endParaRPr lang="lv-LV" sz="2100" kern="1200" dirty="0"/>
        </a:p>
      </dsp:txBody>
      <dsp:txXfrm rot="-5400000">
        <a:off x="0" y="2119974"/>
        <a:ext cx="710902" cy="304672"/>
      </dsp:txXfrm>
    </dsp:sp>
    <dsp:sp modelId="{1EB6A3C4-DAA7-42BB-A429-D3373ED81752}">
      <dsp:nvSpPr>
        <dsp:cNvPr id="0" name=""/>
        <dsp:cNvSpPr/>
      </dsp:nvSpPr>
      <dsp:spPr>
        <a:xfrm rot="5400000">
          <a:off x="4201853" y="-1693167"/>
          <a:ext cx="660123" cy="7642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800" b="1" kern="1200" dirty="0" smtClean="0"/>
            <a:t>Ekonominės veiklos </a:t>
          </a:r>
          <a:r>
            <a:rPr lang="en-US" sz="2800" b="1" kern="1200" dirty="0" smtClean="0"/>
            <a:t>– </a:t>
          </a:r>
          <a:r>
            <a:rPr lang="lt-LT" sz="2800" b="1" kern="1200" dirty="0" smtClean="0"/>
            <a:t>prekių pardavimas ir paslaugos</a:t>
          </a:r>
          <a:endParaRPr lang="lv-LV" sz="2800" b="1" kern="1200" dirty="0"/>
        </a:p>
      </dsp:txBody>
      <dsp:txXfrm rot="-5400000">
        <a:off x="710903" y="1830008"/>
        <a:ext cx="7609800" cy="595673"/>
      </dsp:txXfrm>
    </dsp:sp>
    <dsp:sp modelId="{B9FE7885-C1E7-4216-A272-B9ECE2913328}">
      <dsp:nvSpPr>
        <dsp:cNvPr id="0" name=""/>
        <dsp:cNvSpPr/>
      </dsp:nvSpPr>
      <dsp:spPr>
        <a:xfrm rot="5400000">
          <a:off x="-152336" y="2847713"/>
          <a:ext cx="1015574" cy="7109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/>
            <a:t>4.</a:t>
          </a:r>
          <a:endParaRPr lang="lv-LV" sz="2100" kern="1200" dirty="0"/>
        </a:p>
      </dsp:txBody>
      <dsp:txXfrm rot="-5400000">
        <a:off x="0" y="3050828"/>
        <a:ext cx="710902" cy="304672"/>
      </dsp:txXfrm>
    </dsp:sp>
    <dsp:sp modelId="{4E40AF03-C63D-4940-8063-066BE133EEBD}">
      <dsp:nvSpPr>
        <dsp:cNvPr id="0" name=""/>
        <dsp:cNvSpPr/>
      </dsp:nvSpPr>
      <dsp:spPr>
        <a:xfrm rot="5400000">
          <a:off x="4201853" y="-795573"/>
          <a:ext cx="660123" cy="7642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800" b="1" kern="1200" dirty="0" smtClean="0"/>
            <a:t>Valstybės ir savivaldybės parama</a:t>
          </a:r>
          <a:endParaRPr lang="lv-LV" sz="2800" b="1" kern="1200" dirty="0"/>
        </a:p>
      </dsp:txBody>
      <dsp:txXfrm rot="-5400000">
        <a:off x="710903" y="2727602"/>
        <a:ext cx="7609800" cy="595673"/>
      </dsp:txXfrm>
    </dsp:sp>
    <dsp:sp modelId="{B052C20C-D2EB-42B8-BB24-C3AC1777515E}">
      <dsp:nvSpPr>
        <dsp:cNvPr id="0" name=""/>
        <dsp:cNvSpPr/>
      </dsp:nvSpPr>
      <dsp:spPr>
        <a:xfrm rot="5400000">
          <a:off x="-152336" y="3745308"/>
          <a:ext cx="1015574" cy="7109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/>
            <a:t>5.</a:t>
          </a:r>
          <a:endParaRPr lang="lv-LV" sz="2100" kern="1200" dirty="0"/>
        </a:p>
      </dsp:txBody>
      <dsp:txXfrm rot="-5400000">
        <a:off x="0" y="3948423"/>
        <a:ext cx="710902" cy="304672"/>
      </dsp:txXfrm>
    </dsp:sp>
    <dsp:sp modelId="{B82F6CC7-B301-4962-BC71-677EAFF35B99}">
      <dsp:nvSpPr>
        <dsp:cNvPr id="0" name=""/>
        <dsp:cNvSpPr/>
      </dsp:nvSpPr>
      <dsp:spPr>
        <a:xfrm rot="5400000">
          <a:off x="4201853" y="108279"/>
          <a:ext cx="660123" cy="7642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800" b="1" kern="1200" dirty="0" smtClean="0"/>
            <a:t>D</a:t>
          </a:r>
          <a:r>
            <a:rPr lang="en-US" sz="2800" b="1" kern="1200" dirty="0" err="1" smtClean="0"/>
            <a:t>otacijos</a:t>
          </a:r>
          <a:endParaRPr lang="lv-LV" sz="2800" b="1" kern="1200" dirty="0"/>
        </a:p>
      </dsp:txBody>
      <dsp:txXfrm rot="-5400000">
        <a:off x="710903" y="3631455"/>
        <a:ext cx="7609800" cy="595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886DD-91CC-4032-BB15-681BEACA16A5}">
      <dsp:nvSpPr>
        <dsp:cNvPr id="0" name=""/>
        <dsp:cNvSpPr/>
      </dsp:nvSpPr>
      <dsp:spPr>
        <a:xfrm>
          <a:off x="0" y="434675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400" b="1" kern="1200" dirty="0" smtClean="0">
              <a:solidFill>
                <a:schemeClr val="tx1"/>
              </a:solidFill>
            </a:rPr>
            <a:t>Valstybė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0" y="434675"/>
        <a:ext cx="2714624" cy="1628775"/>
      </dsp:txXfrm>
    </dsp:sp>
    <dsp:sp modelId="{B2E56A9F-4C02-4012-A882-00EDDADC0639}">
      <dsp:nvSpPr>
        <dsp:cNvPr id="0" name=""/>
        <dsp:cNvSpPr/>
      </dsp:nvSpPr>
      <dsp:spPr>
        <a:xfrm>
          <a:off x="2683026" y="506683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400" b="1" kern="1200" dirty="0" smtClean="0">
              <a:solidFill>
                <a:schemeClr val="tx1"/>
              </a:solidFill>
            </a:rPr>
            <a:t>Ekonominė veikla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2683026" y="506683"/>
        <a:ext cx="2714624" cy="1628775"/>
      </dsp:txXfrm>
    </dsp:sp>
    <dsp:sp modelId="{8029CC7A-6A75-47EC-8F58-C148FEC6221F}">
      <dsp:nvSpPr>
        <dsp:cNvPr id="0" name=""/>
        <dsp:cNvSpPr/>
      </dsp:nvSpPr>
      <dsp:spPr>
        <a:xfrm>
          <a:off x="5972175" y="498474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400" b="1" kern="1200" dirty="0" smtClean="0">
              <a:solidFill>
                <a:schemeClr val="tx1"/>
              </a:solidFill>
            </a:rPr>
            <a:t>Asmeninės</a:t>
          </a:r>
          <a:r>
            <a:rPr lang="lt-LT" sz="3400" kern="1200" dirty="0" smtClean="0">
              <a:solidFill>
                <a:schemeClr val="tx1"/>
              </a:solidFill>
            </a:rPr>
            <a:t> </a:t>
          </a:r>
          <a:r>
            <a:rPr lang="lt-LT" sz="3400" b="1" kern="1200" dirty="0" smtClean="0">
              <a:solidFill>
                <a:schemeClr val="tx1"/>
              </a:solidFill>
            </a:rPr>
            <a:t>lėšos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5972175" y="498474"/>
        <a:ext cx="2714624" cy="1628775"/>
      </dsp:txXfrm>
    </dsp:sp>
    <dsp:sp modelId="{E29D08D0-CC6B-4737-BC55-3FA1CBC69268}">
      <dsp:nvSpPr>
        <dsp:cNvPr id="0" name=""/>
        <dsp:cNvSpPr/>
      </dsp:nvSpPr>
      <dsp:spPr>
        <a:xfrm>
          <a:off x="1493043" y="2398712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400" b="1" kern="1200" dirty="0" smtClean="0">
              <a:solidFill>
                <a:schemeClr val="tx1"/>
              </a:solidFill>
            </a:rPr>
            <a:t>ES ir užsienio valstybės programos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1493043" y="2398712"/>
        <a:ext cx="2714624" cy="1628775"/>
      </dsp:txXfrm>
    </dsp:sp>
    <dsp:sp modelId="{15C6576E-3630-48FC-A2E0-120F1B4C7833}">
      <dsp:nvSpPr>
        <dsp:cNvPr id="0" name=""/>
        <dsp:cNvSpPr/>
      </dsp:nvSpPr>
      <dsp:spPr>
        <a:xfrm>
          <a:off x="4479131" y="2398712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400" b="1" kern="1200" dirty="0" smtClean="0">
              <a:solidFill>
                <a:schemeClr val="tx1"/>
              </a:solidFill>
            </a:rPr>
            <a:t>Vietinės valdžios lėšos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4479131" y="2398712"/>
        <a:ext cx="2714624" cy="1628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11F08-3081-4F37-B8FD-F9ACB6B016B0}">
      <dsp:nvSpPr>
        <dsp:cNvPr id="0" name=""/>
        <dsp:cNvSpPr/>
      </dsp:nvSpPr>
      <dsp:spPr>
        <a:xfrm rot="5400000">
          <a:off x="1063752" y="972311"/>
          <a:ext cx="3779520" cy="27797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200" kern="1200" dirty="0" smtClean="0"/>
            <a:t>viešųjų šaltinių, kuriuos siūlo Lietuvos valstybinės valdžios institucijos</a:t>
          </a:r>
          <a:endParaRPr lang="lv-LV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viet</a:t>
          </a:r>
          <a:r>
            <a:rPr lang="lt-LT" sz="2200" kern="1200" dirty="0" err="1" smtClean="0"/>
            <a:t>inės</a:t>
          </a:r>
          <a:r>
            <a:rPr lang="en-US" sz="2200" kern="1200" dirty="0" smtClean="0"/>
            <a:t> </a:t>
          </a:r>
          <a:r>
            <a:rPr lang="en-US" sz="2200" kern="1200" dirty="0"/>
            <a:t>valdžios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/>
            <a:t>įvairių tarptautinių fondų ar paramos programų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privatūs fondai</a:t>
          </a:r>
        </a:p>
      </dsp:txBody>
      <dsp:txXfrm rot="-5400000">
        <a:off x="1563624" y="608137"/>
        <a:ext cx="2644079" cy="3508126"/>
      </dsp:txXfrm>
    </dsp:sp>
    <dsp:sp modelId="{E655650E-8BB2-4835-B68A-376B33249D09}">
      <dsp:nvSpPr>
        <dsp:cNvPr id="0" name=""/>
        <dsp:cNvSpPr/>
      </dsp:nvSpPr>
      <dsp:spPr>
        <a:xfrm>
          <a:off x="0" y="0"/>
          <a:ext cx="1563624" cy="47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>
              <a:solidFill>
                <a:schemeClr val="tx1"/>
              </a:solidFill>
            </a:rPr>
            <a:t>NVO turi prieigą prie finansinių šaltinių</a:t>
          </a:r>
          <a:endParaRPr lang="lv-LV" sz="2300" kern="1200" dirty="0">
            <a:solidFill>
              <a:schemeClr val="tx1"/>
            </a:solidFill>
          </a:endParaRPr>
        </a:p>
      </dsp:txBody>
      <dsp:txXfrm>
        <a:off x="76330" y="76330"/>
        <a:ext cx="1410964" cy="4571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96E6D-A5B2-4C65-882A-2D56C03FB443}">
      <dsp:nvSpPr>
        <dsp:cNvPr id="0" name=""/>
        <dsp:cNvSpPr/>
      </dsp:nvSpPr>
      <dsp:spPr>
        <a:xfrm rot="16200000">
          <a:off x="-167523" y="171871"/>
          <a:ext cx="4525962" cy="418221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0" rIns="210716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300" b="1" kern="1200" dirty="0" smtClean="0"/>
            <a:t>A</a:t>
          </a:r>
          <a:r>
            <a:rPr lang="en-US" sz="3300" b="1" kern="1200" dirty="0" smtClean="0"/>
            <a:t>PSKAITOS SISTEMA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/>
            <a:t>veiksminga</a:t>
          </a:r>
          <a:endParaRPr lang="en-US" sz="3300" b="1" kern="1200" dirty="0" smtClean="0"/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/>
            <a:t>skaidr</a:t>
          </a:r>
          <a:r>
            <a:rPr lang="lt-LT" sz="3300" b="1" kern="1200" dirty="0" smtClean="0"/>
            <a:t>i</a:t>
          </a:r>
          <a:endParaRPr lang="en-US" sz="3300" b="1" kern="1200" dirty="0" smtClean="0"/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/>
            <a:t>lengvai</a:t>
          </a:r>
          <a:r>
            <a:rPr lang="en-US" sz="3300" b="1" kern="1200" dirty="0" smtClean="0"/>
            <a:t> </a:t>
          </a:r>
          <a:r>
            <a:rPr lang="en-US" sz="3300" b="1" kern="1200" dirty="0" err="1" smtClean="0"/>
            <a:t>valdoma</a:t>
          </a:r>
          <a:endParaRPr lang="lv-LV" sz="3300" b="1" kern="1200" dirty="0"/>
        </a:p>
      </dsp:txBody>
      <dsp:txXfrm rot="5400000">
        <a:off x="4349" y="905191"/>
        <a:ext cx="4182219" cy="2715578"/>
      </dsp:txXfrm>
    </dsp:sp>
    <dsp:sp modelId="{8DE6ACCE-F431-4BBA-B554-EB5E332E1E2C}">
      <dsp:nvSpPr>
        <dsp:cNvPr id="0" name=""/>
        <dsp:cNvSpPr/>
      </dsp:nvSpPr>
      <dsp:spPr>
        <a:xfrm rot="16200000">
          <a:off x="3951334" y="171871"/>
          <a:ext cx="4525962" cy="418221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0" rIns="210716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300" b="1" kern="1200" dirty="0" smtClean="0"/>
            <a:t>GERAS FINANSŲ VALDYMAS</a:t>
          </a:r>
          <a:endParaRPr lang="en-US" sz="3300" b="1" kern="1200" dirty="0" smtClean="0"/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300" b="1" kern="1200" dirty="0" smtClean="0"/>
            <a:t>b</a:t>
          </a:r>
          <a:r>
            <a:rPr lang="en-US" sz="3300" b="1" kern="1200" dirty="0" err="1" smtClean="0"/>
            <a:t>iudžeto</a:t>
          </a:r>
          <a:r>
            <a:rPr lang="lt-LT" sz="3300" b="1" kern="1200" dirty="0" smtClean="0"/>
            <a:t> sudarymas</a:t>
          </a:r>
          <a:endParaRPr lang="en-US" sz="3300" b="1" kern="1200" dirty="0" smtClean="0"/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/>
            <a:t>planavimas</a:t>
          </a:r>
          <a:endParaRPr lang="en-US" sz="3300" b="1" kern="1200" dirty="0" smtClean="0"/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/>
            <a:t>prognozavimas</a:t>
          </a:r>
          <a:endParaRPr lang="lv-LV" sz="3300" b="1" kern="1200" dirty="0"/>
        </a:p>
      </dsp:txBody>
      <dsp:txXfrm rot="5400000">
        <a:off x="4123206" y="905191"/>
        <a:ext cx="4182219" cy="2715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701A9-A8AF-49D8-A6D9-21F72274AD88}">
      <dsp:nvSpPr>
        <dsp:cNvPr id="0" name=""/>
        <dsp:cNvSpPr/>
      </dsp:nvSpPr>
      <dsp:spPr>
        <a:xfrm>
          <a:off x="0" y="610"/>
          <a:ext cx="4555232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A413D-95A4-4F4D-AD3A-F9ADA68AC870}">
      <dsp:nvSpPr>
        <dsp:cNvPr id="0" name=""/>
        <dsp:cNvSpPr/>
      </dsp:nvSpPr>
      <dsp:spPr>
        <a:xfrm>
          <a:off x="0" y="0"/>
          <a:ext cx="4555232" cy="999186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- </a:t>
          </a:r>
          <a:r>
            <a:rPr lang="lt-LT" sz="2000" kern="1200" dirty="0" smtClean="0"/>
            <a:t> pajamų, išlaidų ir dotacijų ataskaita</a:t>
          </a:r>
          <a:endParaRPr lang="lv-LV" sz="2000" kern="1200" dirty="0"/>
        </a:p>
      </dsp:txBody>
      <dsp:txXfrm>
        <a:off x="0" y="0"/>
        <a:ext cx="4555232" cy="999186"/>
      </dsp:txXfrm>
    </dsp:sp>
    <dsp:sp modelId="{98C685A1-412D-4294-8497-4294C1C0E78B}">
      <dsp:nvSpPr>
        <dsp:cNvPr id="0" name=""/>
        <dsp:cNvSpPr/>
      </dsp:nvSpPr>
      <dsp:spPr>
        <a:xfrm>
          <a:off x="0" y="999796"/>
          <a:ext cx="4555232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11773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11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0F284-264E-4E1F-A4A2-521C549C454D}">
      <dsp:nvSpPr>
        <dsp:cNvPr id="0" name=""/>
        <dsp:cNvSpPr/>
      </dsp:nvSpPr>
      <dsp:spPr>
        <a:xfrm>
          <a:off x="0" y="999796"/>
          <a:ext cx="4555232" cy="999186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- </a:t>
          </a:r>
          <a:r>
            <a:rPr lang="en-US" sz="2000" kern="1200" dirty="0" err="1" smtClean="0"/>
            <a:t>turi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būti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parengta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vadovaujantis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įstatymais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kitais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apskaitos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tvarkos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norminiais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aktais</a:t>
          </a:r>
          <a:endParaRPr lang="lv-LV" sz="2000" kern="1200" dirty="0"/>
        </a:p>
      </dsp:txBody>
      <dsp:txXfrm>
        <a:off x="0" y="999796"/>
        <a:ext cx="4555232" cy="999186"/>
      </dsp:txXfrm>
    </dsp:sp>
    <dsp:sp modelId="{CA991886-A902-4DEB-87C7-A7522D82E822}">
      <dsp:nvSpPr>
        <dsp:cNvPr id="0" name=""/>
        <dsp:cNvSpPr/>
      </dsp:nvSpPr>
      <dsp:spPr>
        <a:xfrm>
          <a:off x="0" y="1998982"/>
          <a:ext cx="4555232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23546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235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5D841-7926-4F1F-9687-1854BEF40435}">
      <dsp:nvSpPr>
        <dsp:cNvPr id="0" name=""/>
        <dsp:cNvSpPr/>
      </dsp:nvSpPr>
      <dsp:spPr>
        <a:xfrm>
          <a:off x="0" y="1998982"/>
          <a:ext cx="4555232" cy="99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- </a:t>
          </a:r>
          <a:r>
            <a:rPr lang="en-US" sz="2000" kern="1200" dirty="0" err="1" smtClean="0"/>
            <a:t>turi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būti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parengta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valdyb</a:t>
          </a:r>
          <a:r>
            <a:rPr lang="lt-LT" sz="2000" kern="1200" dirty="0" err="1" smtClean="0"/>
            <a:t>os</a:t>
          </a:r>
          <a:r>
            <a:rPr lang="lt-LT" sz="2000" kern="1200" dirty="0" smtClean="0"/>
            <a:t>  </a:t>
          </a:r>
          <a:endParaRPr lang="lv-LV" sz="2000" kern="1200" dirty="0"/>
        </a:p>
      </dsp:txBody>
      <dsp:txXfrm>
        <a:off x="0" y="1998982"/>
        <a:ext cx="4555232" cy="999186"/>
      </dsp:txXfrm>
    </dsp:sp>
    <dsp:sp modelId="{92D2A213-F02D-4F89-9A52-8B85D36BC200}">
      <dsp:nvSpPr>
        <dsp:cNvPr id="0" name=""/>
        <dsp:cNvSpPr/>
      </dsp:nvSpPr>
      <dsp:spPr>
        <a:xfrm>
          <a:off x="0" y="2998169"/>
          <a:ext cx="4555232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23546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235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14268-7A25-4417-828F-3B2D62ECE549}">
      <dsp:nvSpPr>
        <dsp:cNvPr id="0" name=""/>
        <dsp:cNvSpPr/>
      </dsp:nvSpPr>
      <dsp:spPr>
        <a:xfrm>
          <a:off x="0" y="2998169"/>
          <a:ext cx="4555232" cy="99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-turi būti pa</a:t>
          </a:r>
          <a:r>
            <a:rPr lang="en-US" sz="2000" kern="1200" dirty="0" err="1" smtClean="0"/>
            <a:t>tikrin</a:t>
          </a:r>
          <a:r>
            <a:rPr lang="lt-LT" sz="2000" kern="1200" dirty="0" smtClean="0"/>
            <a:t>t</a:t>
          </a:r>
          <a:r>
            <a:rPr lang="en-US" sz="2000" kern="1200" dirty="0" smtClean="0"/>
            <a:t>a </a:t>
          </a:r>
          <a:r>
            <a:rPr lang="en-US" sz="2000" kern="1200" dirty="0" err="1" smtClean="0"/>
            <a:t>audito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įstaig</a:t>
          </a:r>
          <a:r>
            <a:rPr lang="lt-LT" sz="2000" kern="1200" dirty="0" err="1" smtClean="0"/>
            <a:t>os</a:t>
          </a:r>
          <a:endParaRPr lang="lv-LV" sz="2000" kern="1200" dirty="0"/>
        </a:p>
      </dsp:txBody>
      <dsp:txXfrm>
        <a:off x="0" y="2998169"/>
        <a:ext cx="4555232" cy="999186"/>
      </dsp:txXfrm>
    </dsp:sp>
    <dsp:sp modelId="{27E349E5-6D1B-44C0-BC55-30AF0E751B85}">
      <dsp:nvSpPr>
        <dsp:cNvPr id="0" name=""/>
        <dsp:cNvSpPr/>
      </dsp:nvSpPr>
      <dsp:spPr>
        <a:xfrm>
          <a:off x="0" y="3997355"/>
          <a:ext cx="4555232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11773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11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B418B-0ADC-44A2-8C61-408C6ECAADC6}">
      <dsp:nvSpPr>
        <dsp:cNvPr id="0" name=""/>
        <dsp:cNvSpPr/>
      </dsp:nvSpPr>
      <dsp:spPr>
        <a:xfrm>
          <a:off x="0" y="3997355"/>
          <a:ext cx="4555232" cy="999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/>
            <a:t>- </a:t>
          </a:r>
          <a:r>
            <a:rPr lang="en-US" sz="2000" kern="1200" dirty="0" err="1" smtClean="0"/>
            <a:t>turi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būti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patvirtinta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visuotini</a:t>
          </a:r>
          <a:r>
            <a:rPr lang="lt-LT" sz="2000" kern="1200" dirty="0" smtClean="0"/>
            <a:t>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susirinkim</a:t>
          </a:r>
          <a:r>
            <a:rPr lang="lt-LT" sz="2000" kern="1200" dirty="0" smtClean="0"/>
            <a:t>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valdyb</a:t>
          </a:r>
          <a:r>
            <a:rPr lang="lt-LT" sz="2000" kern="1200" dirty="0" err="1" smtClean="0"/>
            <a:t>os</a:t>
          </a:r>
          <a:endParaRPr lang="lv-LV" sz="2000" kern="1200" dirty="0"/>
        </a:p>
      </dsp:txBody>
      <dsp:txXfrm>
        <a:off x="0" y="3997355"/>
        <a:ext cx="4555232" cy="999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/>
              <a:t>Click to edit Master text styles</a:t>
            </a:r>
          </a:p>
          <a:p>
            <a:pPr lvl="1" eaLnBrk="1" latinLnBrk="0" hangingPunct="1"/>
            <a:r>
              <a:rPr kumimoji="0" lang="lv-LV"/>
              <a:t>Second level</a:t>
            </a:r>
          </a:p>
          <a:p>
            <a:pPr lvl="2" eaLnBrk="1" latinLnBrk="0" hangingPunct="1"/>
            <a:r>
              <a:rPr kumimoji="0" lang="lv-LV"/>
              <a:t>Third level</a:t>
            </a:r>
          </a:p>
          <a:p>
            <a:pPr lvl="3" eaLnBrk="1" latinLnBrk="0" hangingPunct="1"/>
            <a:r>
              <a:rPr kumimoji="0" lang="lv-LV"/>
              <a:t>Fourth level</a:t>
            </a:r>
          </a:p>
          <a:p>
            <a:pPr lvl="4" eaLnBrk="1" latinLnBrk="0" hangingPunct="1"/>
            <a:r>
              <a:rPr kumimoji="0" lang="lv-LV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9AC07-2F1B-42DB-BAB4-9594E348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548680"/>
            <a:ext cx="8458200" cy="1723133"/>
          </a:xfrm>
        </p:spPr>
        <p:txBody>
          <a:bodyPr>
            <a:normAutofit/>
          </a:bodyPr>
          <a:lstStyle/>
          <a:p>
            <a:pPr algn="ctr"/>
            <a:r>
              <a:rPr lang="lt-LT" sz="3100" dirty="0"/>
              <a:t>Nevyriausybinės organizacijos kūrimas ir </a:t>
            </a:r>
            <a:r>
              <a:rPr lang="lt-LT" sz="3100" dirty="0" smtClean="0"/>
              <a:t>valdymas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DD9134-C563-4ABE-8B1F-A3A4C700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95" y="2420888"/>
            <a:ext cx="6401355" cy="27312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4DB5F9-E407-4BBC-A460-BB2082880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420888"/>
            <a:ext cx="8458200" cy="28803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71E919-D554-4053-A325-77B433CE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64" y="5559447"/>
            <a:ext cx="178018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2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NVO </a:t>
            </a:r>
            <a:r>
              <a:rPr lang="en-US" dirty="0" err="1"/>
              <a:t>finansavimo</a:t>
            </a:r>
            <a:r>
              <a:rPr lang="en-US" dirty="0"/>
              <a:t> </a:t>
            </a:r>
            <a:r>
              <a:rPr lang="en-US" dirty="0" err="1" smtClean="0"/>
              <a:t>šaltinis</a:t>
            </a:r>
            <a:r>
              <a:rPr lang="lt-LT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973B098-1FE3-4C2C-BAB6-D1A82000B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963517"/>
              </p:ext>
            </p:extLst>
          </p:nvPr>
        </p:nvGraphicFramePr>
        <p:xfrm>
          <a:off x="467544" y="1554162"/>
          <a:ext cx="8352928" cy="461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66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NVO </a:t>
            </a:r>
            <a:r>
              <a:rPr lang="en-US" dirty="0" err="1"/>
              <a:t>finansavimo</a:t>
            </a:r>
            <a:r>
              <a:rPr lang="en-US" dirty="0"/>
              <a:t> </a:t>
            </a:r>
            <a:r>
              <a:rPr lang="en-US" dirty="0" err="1"/>
              <a:t>šaltinis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28186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83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A01FD-718B-4A50-B9CA-58210074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NVO </a:t>
            </a:r>
            <a:r>
              <a:rPr lang="en-US" dirty="0" err="1"/>
              <a:t>projektai</a:t>
            </a:r>
            <a:endParaRPr lang="lv-LV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D58A5C25-DE7A-4280-B81A-4BF48AD3A49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1313536"/>
              </p:ext>
            </p:extLst>
          </p:nvPr>
        </p:nvGraphicFramePr>
        <p:xfrm>
          <a:off x="4427984" y="1600200"/>
          <a:ext cx="4563616" cy="45457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63616">
                  <a:extLst>
                    <a:ext uri="{9D8B030D-6E8A-4147-A177-3AD203B41FA5}">
                      <a16:colId xmlns:a16="http://schemas.microsoft.com/office/drawing/2014/main" xmlns="" val="291706245"/>
                    </a:ext>
                  </a:extLst>
                </a:gridCol>
              </a:tblGrid>
              <a:tr h="1306749">
                <a:tc>
                  <a:txBody>
                    <a:bodyPr/>
                    <a:lstStyle/>
                    <a:p>
                      <a:r>
                        <a:rPr lang="lt-LT" sz="2400" dirty="0" smtClean="0"/>
                        <a:t>NVO įgyvendina savo idėjas ir vykdo savo veiksmus per projektus, susijusius su jų tikslais ir misija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5695311"/>
                  </a:ext>
                </a:extLst>
              </a:tr>
              <a:tr h="1282432">
                <a:tc>
                  <a:txBody>
                    <a:bodyPr/>
                    <a:lstStyle/>
                    <a:p>
                      <a:r>
                        <a:rPr lang="lt-LT" sz="2400" b="1" dirty="0" smtClean="0"/>
                        <a:t>vietos valdžios institucijos gali paremti NVO organizuodamos atvirus projektų konkursus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0921029"/>
                  </a:ext>
                </a:extLst>
              </a:tr>
              <a:tr h="1708826">
                <a:tc>
                  <a:txBody>
                    <a:bodyPr/>
                    <a:lstStyle/>
                    <a:p>
                      <a:r>
                        <a:rPr lang="lt-LT" sz="2400" b="1" dirty="0" smtClean="0"/>
                        <a:t>tvarką nustato konkurso nuostatai, kuriuos patvirtina kiekviena savivaldybės taryba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6911994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6A397045-F83F-46FF-9DA1-5F688406F1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8839" y="1600200"/>
            <a:ext cx="3742922" cy="4724400"/>
          </a:xfrm>
        </p:spPr>
      </p:pic>
    </p:spTree>
    <p:extLst>
      <p:ext uri="{BB962C8B-B14F-4D97-AF65-F5344CB8AC3E}">
        <p14:creationId xmlns:p14="http://schemas.microsoft.com/office/powerpoint/2010/main" val="191317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A01FD-718B-4A50-B9CA-58210074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NVO </a:t>
            </a:r>
            <a:r>
              <a:rPr lang="en-US" dirty="0" err="1"/>
              <a:t>projektai</a:t>
            </a:r>
            <a:r>
              <a:rPr lang="en-US" dirty="0"/>
              <a:t> </a:t>
            </a:r>
            <a:r>
              <a:rPr lang="en-US" dirty="0" smtClean="0"/>
              <a:t>L</a:t>
            </a:r>
            <a:r>
              <a:rPr lang="lt-LT" dirty="0" err="1" smtClean="0"/>
              <a:t>ietu</a:t>
            </a:r>
            <a:r>
              <a:rPr lang="en-US" dirty="0" err="1" smtClean="0"/>
              <a:t>voje</a:t>
            </a:r>
            <a:endParaRPr lang="lv-LV" dirty="0"/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xmlns="" id="{E7D2423A-5C36-438D-A131-420017EACFC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3484460"/>
              </p:ext>
            </p:extLst>
          </p:nvPr>
        </p:nvGraphicFramePr>
        <p:xfrm>
          <a:off x="596193" y="1631350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xmlns="" id="{AD3A072D-0137-4FBE-83F7-49495845F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9592" y="1631350"/>
            <a:ext cx="3896559" cy="4724400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F8E2E55-8C78-4B41-8287-0E2AB0052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1798394"/>
            <a:ext cx="3182292" cy="451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052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AFD63-C0F8-4AB4-9609-E2526A94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Galimas finansavimas NVO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2DE5F2C-761D-4BA5-8781-BDEE011B63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644652" y="2206752"/>
            <a:ext cx="3511296" cy="351129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86F443-039F-44E1-B458-2688B09B7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95800" cy="4997152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fontAlgn="base">
              <a:buFont typeface="Wingdings" panose="05000000000000000000" pitchFamily="2" charset="2"/>
              <a:buChar char="Ø"/>
            </a:pPr>
            <a:r>
              <a:rPr lang="lt-LT" sz="1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/>
                <a:cs typeface="Arial Unicode MS"/>
              </a:rPr>
              <a:t>Europos ekonominės erdvės ir Norvegijos finansinių priemonių programa „Aktyvių piliečių fondas“. Šia programa siekiama stiprinti pilietinės visuomenės dalyvavimą ir stiprinti pažeidžiamų grupių </a:t>
            </a:r>
            <a:r>
              <a:rPr lang="lt-LT" sz="1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/>
                <a:cs typeface="Arial Unicode MS"/>
              </a:rPr>
              <a:t>gebėjimus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endParaRPr lang="lt-LT" sz="1600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Unicode MS"/>
              <a:cs typeface="Arial Unicode MS"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lt-LT" sz="1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/>
                <a:cs typeface="Arial Unicode MS"/>
              </a:rPr>
              <a:t>Šiaurės ministrų tarybos paramos programa - „Šiaurės ir Baltijos šalių NVO programa“. Šia programa siekiama skatinti Šiaurės ir Baltijos šalių NVO bendradarbiavimą, stiprinti pilietinę visuomenę ir remti naujas tvarias </a:t>
            </a:r>
            <a:r>
              <a:rPr lang="lt-LT" sz="1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/>
                <a:cs typeface="Arial Unicode MS"/>
              </a:rPr>
              <a:t>iniciatyvas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endParaRPr lang="lt-LT" sz="1600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Unicode MS"/>
              <a:cs typeface="Arial Unicode MS"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lt-LT" sz="1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/>
                <a:cs typeface="Arial Unicode MS"/>
              </a:rPr>
              <a:t>JAV ambasados mažų dotacijų programa - priemonė, skirta remti iniciatyvas, kurios kuria atviresnes ir </a:t>
            </a:r>
            <a:r>
              <a:rPr lang="lt-LT" sz="16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/>
                <a:cs typeface="Arial Unicode MS"/>
              </a:rPr>
              <a:t>konkurencingesnes</a:t>
            </a:r>
            <a:r>
              <a:rPr lang="lt-LT" sz="1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/>
                <a:cs typeface="Arial Unicode MS"/>
              </a:rPr>
              <a:t> politines ir ekonomines sistemas bei gina žmogaus </a:t>
            </a:r>
            <a:r>
              <a:rPr lang="lt-LT" sz="16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/>
                <a:cs typeface="Arial Unicode MS"/>
              </a:rPr>
              <a:t>teises</a:t>
            </a:r>
          </a:p>
          <a:p>
            <a:pPr lvl="0" fontAlgn="base">
              <a:buFont typeface="Wingdings" panose="05000000000000000000" pitchFamily="2" charset="2"/>
              <a:buChar char="Ø"/>
            </a:pPr>
            <a:endParaRPr lang="lt-LT" sz="1600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Unicode MS"/>
              <a:cs typeface="Arial Unicode MS"/>
            </a:endParaRPr>
          </a:p>
          <a:p>
            <a:pPr lvl="0" fontAlgn="base">
              <a:buFont typeface="Wingdings" panose="05000000000000000000" pitchFamily="2" charset="2"/>
              <a:buChar char="Ø"/>
            </a:pPr>
            <a:r>
              <a:rPr lang="lt-LT" sz="16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/>
                <a:cs typeface="Arial Unicode MS"/>
              </a:rPr>
              <a:t>kiti</a:t>
            </a:r>
            <a:endParaRPr lang="lv-LV" sz="1600" u="none" strike="noStrike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2267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67C56-844D-4225-B1FC-AA211496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/>
              <a:t>Finansinių išteklių apskaita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9BB1A0-FD82-4AC8-948A-782CFA31F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99483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33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B9433-E499-496D-820E-1892C612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Metinė ataskaita</a:t>
            </a:r>
            <a:endParaRPr lang="lv-LV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1B35592-AFA1-4E99-BD36-2CCF12263E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7651284"/>
              </p:ext>
            </p:extLst>
          </p:nvPr>
        </p:nvGraphicFramePr>
        <p:xfrm>
          <a:off x="304800" y="1600200"/>
          <a:ext cx="455523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024B10F-5513-4E55-A4DA-43225C4FC0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0549" y="1772817"/>
            <a:ext cx="3351529" cy="434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99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4946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Apval</a:t>
            </a:r>
            <a:r>
              <a:rPr lang="lt-LT" dirty="0" smtClean="0"/>
              <a:t>a</a:t>
            </a:r>
            <a:r>
              <a:rPr lang="en-US" dirty="0" smtClean="0"/>
              <a:t>s </a:t>
            </a:r>
            <a:r>
              <a:rPr lang="en-US" dirty="0" err="1"/>
              <a:t>stalas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mokymai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11601D8-39E7-4A6F-8099-E4730F18F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t-L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Kaip parengti paraišką dalyvauti projektų </a:t>
            </a:r>
            <a:r>
              <a:rPr lang="lt-L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konkurse</a:t>
            </a:r>
          </a:p>
          <a:p>
            <a:pPr marL="514350" indent="-514350">
              <a:buFont typeface="+mj-lt"/>
              <a:buAutoNum type="arabicPeriod"/>
            </a:pPr>
            <a:endParaRPr lang="lt-L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lt-L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Kaip sudaryti projekto finansinį </a:t>
            </a:r>
            <a:r>
              <a:rPr lang="lt-L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planą</a:t>
            </a:r>
          </a:p>
          <a:p>
            <a:pPr marL="514350" indent="-514350">
              <a:buFont typeface="+mj-lt"/>
              <a:buAutoNum type="arabicPeriod"/>
            </a:pPr>
            <a:endParaRPr lang="lt-L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lt-L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Praktinės projekto išlaidų rekomendacijos</a:t>
            </a:r>
            <a:endParaRPr lang="lv-LV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12668</TotalTime>
  <Words>295</Words>
  <Application>Microsoft Office PowerPoint</Application>
  <PresentationFormat>Demonstracija ekrane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0" baseType="lpstr">
      <vt:lpstr>Trek</vt:lpstr>
      <vt:lpstr>Nevyriausybinės organizacijos kūrimas ir valdymas</vt:lpstr>
      <vt:lpstr>NVO finansavimo šaltinis </vt:lpstr>
      <vt:lpstr>NVO finansavimo šaltinis</vt:lpstr>
      <vt:lpstr>NVO projektai</vt:lpstr>
      <vt:lpstr>NVO projektai Lietuvoje</vt:lpstr>
      <vt:lpstr>Galimas finansavimas NVO</vt:lpstr>
      <vt:lpstr>Finansinių išteklių apskaita</vt:lpstr>
      <vt:lpstr>Metinė ataskaita</vt:lpstr>
      <vt:lpstr>Apvalas stalas ir mokymai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“Pieci airi”</dc:title>
  <dc:creator>Tatiana Azamatova</dc:creator>
  <cp:lastModifiedBy>120724</cp:lastModifiedBy>
  <cp:revision>638</cp:revision>
  <dcterms:created xsi:type="dcterms:W3CDTF">2016-03-31T07:25:02Z</dcterms:created>
  <dcterms:modified xsi:type="dcterms:W3CDTF">2021-08-16T18:06:05Z</dcterms:modified>
</cp:coreProperties>
</file>