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90" r:id="rId3"/>
    <p:sldId id="293" r:id="rId4"/>
    <p:sldId id="292" r:id="rId5"/>
    <p:sldId id="291" r:id="rId6"/>
    <p:sldId id="303" r:id="rId7"/>
    <p:sldId id="295" r:id="rId8"/>
    <p:sldId id="296" r:id="rId9"/>
    <p:sldId id="298" r:id="rId10"/>
    <p:sldId id="300" r:id="rId11"/>
    <p:sldId id="299" r:id="rId12"/>
    <p:sldId id="30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DFF"/>
    <a:srgbClr val="800000"/>
    <a:srgbClr val="CC0BFF"/>
    <a:srgbClr val="FF322F"/>
    <a:srgbClr val="35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4371" autoAdjust="0"/>
  </p:normalViewPr>
  <p:slideViewPr>
    <p:cSldViewPr snapToObjects="1">
      <p:cViewPr>
        <p:scale>
          <a:sx n="72" d="100"/>
          <a:sy n="72" d="100"/>
        </p:scale>
        <p:origin x="-648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2EF6-C813-4652-B8DF-3517E191EE17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B739988F-F951-4847-8DD2-B5F41596CB9F}">
      <dgm:prSet phldrT="[Text]" custT="1"/>
      <dgm:spPr/>
      <dgm:t>
        <a:bodyPr/>
        <a:lstStyle/>
        <a:p>
          <a:r>
            <a:rPr lang="en-US" sz="1800" b="1" dirty="0" smtClean="0"/>
            <a:t>PRIELAIDOS NVO STEIGIMUI</a:t>
          </a:r>
          <a:r>
            <a:rPr lang="lt-LT" sz="1800" b="1" dirty="0" smtClean="0"/>
            <a:t>:</a:t>
          </a:r>
          <a:endParaRPr lang="lv-LV" sz="1800" b="1" dirty="0"/>
        </a:p>
      </dgm:t>
    </dgm:pt>
    <dgm:pt modelId="{4EC36689-5DD5-40CA-91D7-98AB85892857}" type="parTrans" cxnId="{C0B30F7E-C416-4F1E-8997-E92E89B4CF51}">
      <dgm:prSet/>
      <dgm:spPr/>
      <dgm:t>
        <a:bodyPr/>
        <a:lstStyle/>
        <a:p>
          <a:endParaRPr lang="lv-LV"/>
        </a:p>
      </dgm:t>
    </dgm:pt>
    <dgm:pt modelId="{41EB7D67-F7C5-4341-8FDB-4658AE8F9265}" type="sibTrans" cxnId="{C0B30F7E-C416-4F1E-8997-E92E89B4CF51}">
      <dgm:prSet/>
      <dgm:spPr/>
      <dgm:t>
        <a:bodyPr/>
        <a:lstStyle/>
        <a:p>
          <a:endParaRPr lang="lv-LV"/>
        </a:p>
      </dgm:t>
    </dgm:pt>
    <dgm:pt modelId="{97460581-AA10-4885-B7F4-B493DA7ED437}">
      <dgm:prSet custT="1"/>
      <dgm:spPr/>
      <dgm:t>
        <a:bodyPr/>
        <a:lstStyle/>
        <a:p>
          <a:r>
            <a:rPr lang="lt-LT" sz="2400" b="1" dirty="0" smtClean="0"/>
            <a:t>įvairaus amžiaus ir kilmės žmonėms</a:t>
          </a:r>
          <a:endParaRPr lang="en-US" sz="2400" b="1" dirty="0"/>
        </a:p>
      </dgm:t>
    </dgm:pt>
    <dgm:pt modelId="{CC418E9C-9D25-42BE-BAE2-FCCA9FB51C19}" type="parTrans" cxnId="{16C2588E-299C-448C-901B-128100BDDE86}">
      <dgm:prSet/>
      <dgm:spPr/>
      <dgm:t>
        <a:bodyPr/>
        <a:lstStyle/>
        <a:p>
          <a:endParaRPr lang="en-US"/>
        </a:p>
      </dgm:t>
    </dgm:pt>
    <dgm:pt modelId="{1D6FD6AD-7F4C-4502-8982-34C0F93A72C1}" type="sibTrans" cxnId="{16C2588E-299C-448C-901B-128100BDDE86}">
      <dgm:prSet/>
      <dgm:spPr/>
      <dgm:t>
        <a:bodyPr/>
        <a:lstStyle/>
        <a:p>
          <a:endParaRPr lang="en-US"/>
        </a:p>
      </dgm:t>
    </dgm:pt>
    <dgm:pt modelId="{A95C0961-28E9-4480-B393-E09718E8A037}">
      <dgm:prSet custT="1"/>
      <dgm:spPr/>
      <dgm:t>
        <a:bodyPr/>
        <a:lstStyle/>
        <a:p>
          <a:r>
            <a:rPr lang="en-US" sz="2000" b="1" dirty="0" err="1" smtClean="0"/>
            <a:t>pasiryž</a:t>
          </a:r>
          <a:r>
            <a:rPr lang="lt-LT" sz="2000" b="1" dirty="0" err="1" smtClean="0"/>
            <a:t>usiems</a:t>
          </a:r>
          <a:r>
            <a:rPr lang="en-US" sz="2000" b="1" dirty="0" smtClean="0"/>
            <a:t> </a:t>
          </a:r>
          <a:r>
            <a:rPr lang="en-US" sz="2000" b="1" dirty="0"/>
            <a:t>spręsti problemas</a:t>
          </a:r>
        </a:p>
      </dgm:t>
    </dgm:pt>
    <dgm:pt modelId="{190D0BCF-566A-4D09-B8FE-AFF67BC2004E}" type="parTrans" cxnId="{1B3C6103-717D-45E7-9657-1CCD7C190011}">
      <dgm:prSet/>
      <dgm:spPr/>
      <dgm:t>
        <a:bodyPr/>
        <a:lstStyle/>
        <a:p>
          <a:endParaRPr lang="en-US"/>
        </a:p>
      </dgm:t>
    </dgm:pt>
    <dgm:pt modelId="{86F719D4-988B-4D98-BF5B-1FC86B804FFA}" type="sibTrans" cxnId="{1B3C6103-717D-45E7-9657-1CCD7C190011}">
      <dgm:prSet/>
      <dgm:spPr/>
      <dgm:t>
        <a:bodyPr/>
        <a:lstStyle/>
        <a:p>
          <a:endParaRPr lang="en-US"/>
        </a:p>
      </dgm:t>
    </dgm:pt>
    <dgm:pt modelId="{FFAB73F0-4C2F-45EF-87F0-33ABB8F2866A}">
      <dgm:prSet custT="1"/>
      <dgm:spPr/>
      <dgm:t>
        <a:bodyPr/>
        <a:lstStyle/>
        <a:p>
          <a:r>
            <a:rPr lang="lt-LT" sz="2000" b="1" dirty="0" smtClean="0"/>
            <a:t>turintiems </a:t>
          </a:r>
          <a:r>
            <a:rPr lang="pt-BR" sz="2000" b="1" dirty="0" smtClean="0"/>
            <a:t>ištekli</a:t>
          </a:r>
          <a:r>
            <a:rPr lang="lt-LT" sz="2000" b="1" dirty="0" smtClean="0"/>
            <a:t>ų</a:t>
          </a:r>
          <a:r>
            <a:rPr lang="pt-BR" sz="2000" b="1" dirty="0" smtClean="0"/>
            <a:t>, </a:t>
          </a:r>
          <a:r>
            <a:rPr lang="pt-BR" sz="2000" b="1" i="0" dirty="0" smtClean="0"/>
            <a:t>žini</a:t>
          </a:r>
          <a:r>
            <a:rPr lang="lt-LT" sz="2000" b="1" i="0" dirty="0" smtClean="0"/>
            <a:t>ų</a:t>
          </a:r>
          <a:r>
            <a:rPr lang="pt-BR" sz="2000" b="1" dirty="0" smtClean="0"/>
            <a:t>, įgūdži</a:t>
          </a:r>
          <a:r>
            <a:rPr lang="lt-LT" sz="2000" b="1" dirty="0" smtClean="0"/>
            <a:t>ų</a:t>
          </a:r>
          <a:r>
            <a:rPr lang="pt-BR" sz="2000" b="1" dirty="0" smtClean="0"/>
            <a:t> ir param</a:t>
          </a:r>
          <a:r>
            <a:rPr lang="lt-LT" sz="2000" b="1" dirty="0" err="1" smtClean="0"/>
            <a:t>os</a:t>
          </a:r>
          <a:endParaRPr lang="en-US" sz="2000" b="1" dirty="0"/>
        </a:p>
      </dgm:t>
    </dgm:pt>
    <dgm:pt modelId="{D5B3413F-0090-456E-B757-89A87BAB0586}" type="parTrans" cxnId="{D3CBF7F6-CD3F-4BB9-8104-9B102DBED1B7}">
      <dgm:prSet/>
      <dgm:spPr/>
      <dgm:t>
        <a:bodyPr/>
        <a:lstStyle/>
        <a:p>
          <a:endParaRPr lang="en-US"/>
        </a:p>
      </dgm:t>
    </dgm:pt>
    <dgm:pt modelId="{1796F962-3F12-4F76-95A5-CEC8C6A85F74}" type="sibTrans" cxnId="{D3CBF7F6-CD3F-4BB9-8104-9B102DBED1B7}">
      <dgm:prSet/>
      <dgm:spPr/>
      <dgm:t>
        <a:bodyPr/>
        <a:lstStyle/>
        <a:p>
          <a:endParaRPr lang="en-US"/>
        </a:p>
      </dgm:t>
    </dgm:pt>
    <dgm:pt modelId="{5546B07C-5326-487B-BF75-FAEA442C1B7E}" type="pres">
      <dgm:prSet presAssocID="{F5D92EF6-C813-4652-B8DF-3517E191E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2AD84C-E816-49FD-A4A5-63DF424D5DAF}" type="pres">
      <dgm:prSet presAssocID="{B739988F-F951-4847-8DD2-B5F41596CB9F}" presName="hierRoot1" presStyleCnt="0">
        <dgm:presLayoutVars>
          <dgm:hierBranch val="init"/>
        </dgm:presLayoutVars>
      </dgm:prSet>
      <dgm:spPr/>
    </dgm:pt>
    <dgm:pt modelId="{04832DD2-4A1D-4838-870B-D71EE373B91F}" type="pres">
      <dgm:prSet presAssocID="{B739988F-F951-4847-8DD2-B5F41596CB9F}" presName="rootComposite1" presStyleCnt="0"/>
      <dgm:spPr/>
    </dgm:pt>
    <dgm:pt modelId="{4326F450-AB19-4310-94AE-7253276E8E98}" type="pres">
      <dgm:prSet presAssocID="{B739988F-F951-4847-8DD2-B5F41596CB9F}" presName="rootText1" presStyleLbl="node0" presStyleIdx="0" presStyleCnt="4" custScaleX="160915" custScaleY="447842" custLinFactNeighborX="27182" custLinFactNeighborY="-30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F7185-1219-4C86-9968-1533379F2423}" type="pres">
      <dgm:prSet presAssocID="{B739988F-F951-4847-8DD2-B5F41596CB9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78E0DC-EB94-4604-AAF6-D8E4D28060C3}" type="pres">
      <dgm:prSet presAssocID="{B739988F-F951-4847-8DD2-B5F41596CB9F}" presName="hierChild2" presStyleCnt="0"/>
      <dgm:spPr/>
    </dgm:pt>
    <dgm:pt modelId="{AF9659B8-4F55-45AE-8C23-EDC7BAB6BCDF}" type="pres">
      <dgm:prSet presAssocID="{B739988F-F951-4847-8DD2-B5F41596CB9F}" presName="hierChild3" presStyleCnt="0"/>
      <dgm:spPr/>
    </dgm:pt>
    <dgm:pt modelId="{EDFBB3E9-A09E-4EBE-B717-5C38EA84D441}" type="pres">
      <dgm:prSet presAssocID="{97460581-AA10-4885-B7F4-B493DA7ED437}" presName="hierRoot1" presStyleCnt="0">
        <dgm:presLayoutVars>
          <dgm:hierBranch val="init"/>
        </dgm:presLayoutVars>
      </dgm:prSet>
      <dgm:spPr/>
    </dgm:pt>
    <dgm:pt modelId="{360379DB-5532-4F29-8B94-9940D2E085E7}" type="pres">
      <dgm:prSet presAssocID="{97460581-AA10-4885-B7F4-B493DA7ED437}" presName="rootComposite1" presStyleCnt="0"/>
      <dgm:spPr/>
    </dgm:pt>
    <dgm:pt modelId="{7DA8C74B-3DD2-4F85-B95F-FE045CA28D13}" type="pres">
      <dgm:prSet presAssocID="{97460581-AA10-4885-B7F4-B493DA7ED437}" presName="rootText1" presStyleLbl="node0" presStyleIdx="1" presStyleCnt="4" custScaleX="143597" custScaleY="362427" custLinFactY="100000" custLinFactNeighborX="-9364" custLinFactNeighborY="159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059596-B90D-4BDF-B357-BAA17A43C23E}" type="pres">
      <dgm:prSet presAssocID="{97460581-AA10-4885-B7F4-B493DA7ED4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3E4EA0-9558-4648-889C-28135CD23A5B}" type="pres">
      <dgm:prSet presAssocID="{97460581-AA10-4885-B7F4-B493DA7ED437}" presName="hierChild2" presStyleCnt="0"/>
      <dgm:spPr/>
    </dgm:pt>
    <dgm:pt modelId="{C3B4923C-A093-49F7-9D42-7A2F4E8B2A82}" type="pres">
      <dgm:prSet presAssocID="{97460581-AA10-4885-B7F4-B493DA7ED437}" presName="hierChild3" presStyleCnt="0"/>
      <dgm:spPr/>
    </dgm:pt>
    <dgm:pt modelId="{8122360A-1655-4809-B0B3-928B1658B99C}" type="pres">
      <dgm:prSet presAssocID="{A95C0961-28E9-4480-B393-E09718E8A037}" presName="hierRoot1" presStyleCnt="0">
        <dgm:presLayoutVars>
          <dgm:hierBranch val="init"/>
        </dgm:presLayoutVars>
      </dgm:prSet>
      <dgm:spPr/>
    </dgm:pt>
    <dgm:pt modelId="{32D4F29C-9331-48E5-9CD6-62BB1EADFEF2}" type="pres">
      <dgm:prSet presAssocID="{A95C0961-28E9-4480-B393-E09718E8A037}" presName="rootComposite1" presStyleCnt="0"/>
      <dgm:spPr/>
    </dgm:pt>
    <dgm:pt modelId="{E5F4F733-C0BE-453C-B28B-087A26234177}" type="pres">
      <dgm:prSet presAssocID="{A95C0961-28E9-4480-B393-E09718E8A037}" presName="rootText1" presStyleLbl="node0" presStyleIdx="2" presStyleCnt="4" custScaleX="138583" custScaleY="710187" custLinFactNeighborX="-2020" custLinFactNeighborY="-4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B54B5F-C60F-44E6-B488-D3D6C1BFF6D6}" type="pres">
      <dgm:prSet presAssocID="{A95C0961-28E9-4480-B393-E09718E8A03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89C5A8-09FB-42A5-9954-36DF2FDCA721}" type="pres">
      <dgm:prSet presAssocID="{A95C0961-28E9-4480-B393-E09718E8A037}" presName="hierChild2" presStyleCnt="0"/>
      <dgm:spPr/>
    </dgm:pt>
    <dgm:pt modelId="{8E6485D2-5638-4564-B326-FA798AC3C936}" type="pres">
      <dgm:prSet presAssocID="{A95C0961-28E9-4480-B393-E09718E8A037}" presName="hierChild3" presStyleCnt="0"/>
      <dgm:spPr/>
    </dgm:pt>
    <dgm:pt modelId="{61AD5ECA-05A7-48A3-94B3-CDD2ADE28DE4}" type="pres">
      <dgm:prSet presAssocID="{FFAB73F0-4C2F-45EF-87F0-33ABB8F2866A}" presName="hierRoot1" presStyleCnt="0">
        <dgm:presLayoutVars>
          <dgm:hierBranch val="init"/>
        </dgm:presLayoutVars>
      </dgm:prSet>
      <dgm:spPr/>
    </dgm:pt>
    <dgm:pt modelId="{0D0F7D2E-C7B1-40C5-821D-F71EDE56B5FE}" type="pres">
      <dgm:prSet presAssocID="{FFAB73F0-4C2F-45EF-87F0-33ABB8F2866A}" presName="rootComposite1" presStyleCnt="0"/>
      <dgm:spPr/>
    </dgm:pt>
    <dgm:pt modelId="{FE4A75F6-F2F7-44FB-A14E-8BAB4CA9612C}" type="pres">
      <dgm:prSet presAssocID="{FFAB73F0-4C2F-45EF-87F0-33ABB8F2866A}" presName="rootText1" presStyleLbl="node0" presStyleIdx="3" presStyleCnt="4" custScaleY="7218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E3A8BD-26E7-4FD1-8BA6-38FD68367219}" type="pres">
      <dgm:prSet presAssocID="{FFAB73F0-4C2F-45EF-87F0-33ABB8F2866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10BE627-2624-456A-83C4-DDDDA7D67A24}" type="pres">
      <dgm:prSet presAssocID="{FFAB73F0-4C2F-45EF-87F0-33ABB8F2866A}" presName="hierChild2" presStyleCnt="0"/>
      <dgm:spPr/>
    </dgm:pt>
    <dgm:pt modelId="{B367A650-28E5-4768-822A-DA9CD8BD0838}" type="pres">
      <dgm:prSet presAssocID="{FFAB73F0-4C2F-45EF-87F0-33ABB8F2866A}" presName="hierChild3" presStyleCnt="0"/>
      <dgm:spPr/>
    </dgm:pt>
  </dgm:ptLst>
  <dgm:cxnLst>
    <dgm:cxn modelId="{D3CBF7F6-CD3F-4BB9-8104-9B102DBED1B7}" srcId="{F5D92EF6-C813-4652-B8DF-3517E191EE17}" destId="{FFAB73F0-4C2F-45EF-87F0-33ABB8F2866A}" srcOrd="3" destOrd="0" parTransId="{D5B3413F-0090-456E-B757-89A87BAB0586}" sibTransId="{1796F962-3F12-4F76-95A5-CEC8C6A85F74}"/>
    <dgm:cxn modelId="{3C1466FA-711C-43E3-B8CF-02D56189F2E5}" type="presOf" srcId="{B739988F-F951-4847-8DD2-B5F41596CB9F}" destId="{1F8F7185-1219-4C86-9968-1533379F2423}" srcOrd="1" destOrd="0" presId="urn:microsoft.com/office/officeart/2005/8/layout/orgChart1"/>
    <dgm:cxn modelId="{C0B30F7E-C416-4F1E-8997-E92E89B4CF51}" srcId="{F5D92EF6-C813-4652-B8DF-3517E191EE17}" destId="{B739988F-F951-4847-8DD2-B5F41596CB9F}" srcOrd="0" destOrd="0" parTransId="{4EC36689-5DD5-40CA-91D7-98AB85892857}" sibTransId="{41EB7D67-F7C5-4341-8FDB-4658AE8F9265}"/>
    <dgm:cxn modelId="{F68F2BE6-C57D-41D1-8C8F-04518733FE78}" type="presOf" srcId="{97460581-AA10-4885-B7F4-B493DA7ED437}" destId="{B5059596-B90D-4BDF-B357-BAA17A43C23E}" srcOrd="1" destOrd="0" presId="urn:microsoft.com/office/officeart/2005/8/layout/orgChart1"/>
    <dgm:cxn modelId="{FB39DD46-6C71-4BC8-96B1-7C5CA9A0EB82}" type="presOf" srcId="{97460581-AA10-4885-B7F4-B493DA7ED437}" destId="{7DA8C74B-3DD2-4F85-B95F-FE045CA28D13}" srcOrd="0" destOrd="0" presId="urn:microsoft.com/office/officeart/2005/8/layout/orgChart1"/>
    <dgm:cxn modelId="{CF859D25-DB40-4B1B-800D-3B018A3F1D76}" type="presOf" srcId="{FFAB73F0-4C2F-45EF-87F0-33ABB8F2866A}" destId="{1CE3A8BD-26E7-4FD1-8BA6-38FD68367219}" srcOrd="1" destOrd="0" presId="urn:microsoft.com/office/officeart/2005/8/layout/orgChart1"/>
    <dgm:cxn modelId="{5C4FE819-B245-4B24-B90A-CE54F482772B}" type="presOf" srcId="{FFAB73F0-4C2F-45EF-87F0-33ABB8F2866A}" destId="{FE4A75F6-F2F7-44FB-A14E-8BAB4CA9612C}" srcOrd="0" destOrd="0" presId="urn:microsoft.com/office/officeart/2005/8/layout/orgChart1"/>
    <dgm:cxn modelId="{1B3C6103-717D-45E7-9657-1CCD7C190011}" srcId="{F5D92EF6-C813-4652-B8DF-3517E191EE17}" destId="{A95C0961-28E9-4480-B393-E09718E8A037}" srcOrd="2" destOrd="0" parTransId="{190D0BCF-566A-4D09-B8FE-AFF67BC2004E}" sibTransId="{86F719D4-988B-4D98-BF5B-1FC86B804FFA}"/>
    <dgm:cxn modelId="{16C2588E-299C-448C-901B-128100BDDE86}" srcId="{F5D92EF6-C813-4652-B8DF-3517E191EE17}" destId="{97460581-AA10-4885-B7F4-B493DA7ED437}" srcOrd="1" destOrd="0" parTransId="{CC418E9C-9D25-42BE-BAE2-FCCA9FB51C19}" sibTransId="{1D6FD6AD-7F4C-4502-8982-34C0F93A72C1}"/>
    <dgm:cxn modelId="{BDAD27EE-C93C-4C7B-984D-EAB6953A4403}" type="presOf" srcId="{A95C0961-28E9-4480-B393-E09718E8A037}" destId="{E5F4F733-C0BE-453C-B28B-087A26234177}" srcOrd="0" destOrd="0" presId="urn:microsoft.com/office/officeart/2005/8/layout/orgChart1"/>
    <dgm:cxn modelId="{E81C1F5A-147E-4BBE-BB09-62D94CDA9E46}" type="presOf" srcId="{B739988F-F951-4847-8DD2-B5F41596CB9F}" destId="{4326F450-AB19-4310-94AE-7253276E8E98}" srcOrd="0" destOrd="0" presId="urn:microsoft.com/office/officeart/2005/8/layout/orgChart1"/>
    <dgm:cxn modelId="{9F62754C-621F-4F20-A0E7-D24DEE6208DB}" type="presOf" srcId="{A95C0961-28E9-4480-B393-E09718E8A037}" destId="{27B54B5F-C60F-44E6-B488-D3D6C1BFF6D6}" srcOrd="1" destOrd="0" presId="urn:microsoft.com/office/officeart/2005/8/layout/orgChart1"/>
    <dgm:cxn modelId="{EB33F405-0BF5-413C-B338-5BB5C047D995}" type="presOf" srcId="{F5D92EF6-C813-4652-B8DF-3517E191EE17}" destId="{5546B07C-5326-487B-BF75-FAEA442C1B7E}" srcOrd="0" destOrd="0" presId="urn:microsoft.com/office/officeart/2005/8/layout/orgChart1"/>
    <dgm:cxn modelId="{3B343696-ABA8-4734-8012-9FABD8CB0D7B}" type="presParOf" srcId="{5546B07C-5326-487B-BF75-FAEA442C1B7E}" destId="{C62AD84C-E816-49FD-A4A5-63DF424D5DAF}" srcOrd="0" destOrd="0" presId="urn:microsoft.com/office/officeart/2005/8/layout/orgChart1"/>
    <dgm:cxn modelId="{091D84C0-624B-4F2A-B9B4-9230913080F6}" type="presParOf" srcId="{C62AD84C-E816-49FD-A4A5-63DF424D5DAF}" destId="{04832DD2-4A1D-4838-870B-D71EE373B91F}" srcOrd="0" destOrd="0" presId="urn:microsoft.com/office/officeart/2005/8/layout/orgChart1"/>
    <dgm:cxn modelId="{EF7D4485-052D-4DE4-9D1D-CE00D8D21E27}" type="presParOf" srcId="{04832DD2-4A1D-4838-870B-D71EE373B91F}" destId="{4326F450-AB19-4310-94AE-7253276E8E98}" srcOrd="0" destOrd="0" presId="urn:microsoft.com/office/officeart/2005/8/layout/orgChart1"/>
    <dgm:cxn modelId="{96C24512-541E-49C8-A5B9-B66DCC19DDBE}" type="presParOf" srcId="{04832DD2-4A1D-4838-870B-D71EE373B91F}" destId="{1F8F7185-1219-4C86-9968-1533379F2423}" srcOrd="1" destOrd="0" presId="urn:microsoft.com/office/officeart/2005/8/layout/orgChart1"/>
    <dgm:cxn modelId="{EAE863AF-3209-4930-ACDA-628DB6378968}" type="presParOf" srcId="{C62AD84C-E816-49FD-A4A5-63DF424D5DAF}" destId="{E378E0DC-EB94-4604-AAF6-D8E4D28060C3}" srcOrd="1" destOrd="0" presId="urn:microsoft.com/office/officeart/2005/8/layout/orgChart1"/>
    <dgm:cxn modelId="{05D9768E-48A1-45AD-A27F-63B4C620A1FC}" type="presParOf" srcId="{C62AD84C-E816-49FD-A4A5-63DF424D5DAF}" destId="{AF9659B8-4F55-45AE-8C23-EDC7BAB6BCDF}" srcOrd="2" destOrd="0" presId="urn:microsoft.com/office/officeart/2005/8/layout/orgChart1"/>
    <dgm:cxn modelId="{86EE343C-3A4E-49E1-A7BF-CA13B6B7926F}" type="presParOf" srcId="{5546B07C-5326-487B-BF75-FAEA442C1B7E}" destId="{EDFBB3E9-A09E-4EBE-B717-5C38EA84D441}" srcOrd="1" destOrd="0" presId="urn:microsoft.com/office/officeart/2005/8/layout/orgChart1"/>
    <dgm:cxn modelId="{3D2C6104-7246-4E40-A741-55F84E83F0B3}" type="presParOf" srcId="{EDFBB3E9-A09E-4EBE-B717-5C38EA84D441}" destId="{360379DB-5532-4F29-8B94-9940D2E085E7}" srcOrd="0" destOrd="0" presId="urn:microsoft.com/office/officeart/2005/8/layout/orgChart1"/>
    <dgm:cxn modelId="{D15FDD20-87AD-4B87-90E1-49E432DEDA04}" type="presParOf" srcId="{360379DB-5532-4F29-8B94-9940D2E085E7}" destId="{7DA8C74B-3DD2-4F85-B95F-FE045CA28D13}" srcOrd="0" destOrd="0" presId="urn:microsoft.com/office/officeart/2005/8/layout/orgChart1"/>
    <dgm:cxn modelId="{9B1A6ED9-C7E3-46D1-A415-9DEFA80EA465}" type="presParOf" srcId="{360379DB-5532-4F29-8B94-9940D2E085E7}" destId="{B5059596-B90D-4BDF-B357-BAA17A43C23E}" srcOrd="1" destOrd="0" presId="urn:microsoft.com/office/officeart/2005/8/layout/orgChart1"/>
    <dgm:cxn modelId="{C4A2D110-01B8-4DED-8D69-413FD8243EE0}" type="presParOf" srcId="{EDFBB3E9-A09E-4EBE-B717-5C38EA84D441}" destId="{593E4EA0-9558-4648-889C-28135CD23A5B}" srcOrd="1" destOrd="0" presId="urn:microsoft.com/office/officeart/2005/8/layout/orgChart1"/>
    <dgm:cxn modelId="{D54F2011-9DA9-44EA-ADB3-552DC718E135}" type="presParOf" srcId="{EDFBB3E9-A09E-4EBE-B717-5C38EA84D441}" destId="{C3B4923C-A093-49F7-9D42-7A2F4E8B2A82}" srcOrd="2" destOrd="0" presId="urn:microsoft.com/office/officeart/2005/8/layout/orgChart1"/>
    <dgm:cxn modelId="{625CCC4D-78D4-4656-8D98-A6D8C798E134}" type="presParOf" srcId="{5546B07C-5326-487B-BF75-FAEA442C1B7E}" destId="{8122360A-1655-4809-B0B3-928B1658B99C}" srcOrd="2" destOrd="0" presId="urn:microsoft.com/office/officeart/2005/8/layout/orgChart1"/>
    <dgm:cxn modelId="{A5478515-6D62-4931-BB19-A1EE491AEC09}" type="presParOf" srcId="{8122360A-1655-4809-B0B3-928B1658B99C}" destId="{32D4F29C-9331-48E5-9CD6-62BB1EADFEF2}" srcOrd="0" destOrd="0" presId="urn:microsoft.com/office/officeart/2005/8/layout/orgChart1"/>
    <dgm:cxn modelId="{F911C773-8154-48D5-AE23-9CFB358CE467}" type="presParOf" srcId="{32D4F29C-9331-48E5-9CD6-62BB1EADFEF2}" destId="{E5F4F733-C0BE-453C-B28B-087A26234177}" srcOrd="0" destOrd="0" presId="urn:microsoft.com/office/officeart/2005/8/layout/orgChart1"/>
    <dgm:cxn modelId="{A5C42BFA-3720-424D-A6BC-16178E139100}" type="presParOf" srcId="{32D4F29C-9331-48E5-9CD6-62BB1EADFEF2}" destId="{27B54B5F-C60F-44E6-B488-D3D6C1BFF6D6}" srcOrd="1" destOrd="0" presId="urn:microsoft.com/office/officeart/2005/8/layout/orgChart1"/>
    <dgm:cxn modelId="{16D675FA-080C-487D-85D4-50831AD06754}" type="presParOf" srcId="{8122360A-1655-4809-B0B3-928B1658B99C}" destId="{B089C5A8-09FB-42A5-9954-36DF2FDCA721}" srcOrd="1" destOrd="0" presId="urn:microsoft.com/office/officeart/2005/8/layout/orgChart1"/>
    <dgm:cxn modelId="{4B5D313A-0301-42C9-8CE7-A25C20B9D60C}" type="presParOf" srcId="{8122360A-1655-4809-B0B3-928B1658B99C}" destId="{8E6485D2-5638-4564-B326-FA798AC3C936}" srcOrd="2" destOrd="0" presId="urn:microsoft.com/office/officeart/2005/8/layout/orgChart1"/>
    <dgm:cxn modelId="{884C5471-4DA7-41B1-BC8A-E534BF6449FC}" type="presParOf" srcId="{5546B07C-5326-487B-BF75-FAEA442C1B7E}" destId="{61AD5ECA-05A7-48A3-94B3-CDD2ADE28DE4}" srcOrd="3" destOrd="0" presId="urn:microsoft.com/office/officeart/2005/8/layout/orgChart1"/>
    <dgm:cxn modelId="{9905426D-220D-49AD-9E04-FDAB80335040}" type="presParOf" srcId="{61AD5ECA-05A7-48A3-94B3-CDD2ADE28DE4}" destId="{0D0F7D2E-C7B1-40C5-821D-F71EDE56B5FE}" srcOrd="0" destOrd="0" presId="urn:microsoft.com/office/officeart/2005/8/layout/orgChart1"/>
    <dgm:cxn modelId="{E3A0E13B-3FDA-4FCD-9D83-BDF4E07AA11B}" type="presParOf" srcId="{0D0F7D2E-C7B1-40C5-821D-F71EDE56B5FE}" destId="{FE4A75F6-F2F7-44FB-A14E-8BAB4CA9612C}" srcOrd="0" destOrd="0" presId="urn:microsoft.com/office/officeart/2005/8/layout/orgChart1"/>
    <dgm:cxn modelId="{655F2698-7CCB-40E4-9406-D70712B40DC5}" type="presParOf" srcId="{0D0F7D2E-C7B1-40C5-821D-F71EDE56B5FE}" destId="{1CE3A8BD-26E7-4FD1-8BA6-38FD68367219}" srcOrd="1" destOrd="0" presId="urn:microsoft.com/office/officeart/2005/8/layout/orgChart1"/>
    <dgm:cxn modelId="{9E141ADD-2049-4A54-BF98-BCA56417D37F}" type="presParOf" srcId="{61AD5ECA-05A7-48A3-94B3-CDD2ADE28DE4}" destId="{A10BE627-2624-456A-83C4-DDDDA7D67A24}" srcOrd="1" destOrd="0" presId="urn:microsoft.com/office/officeart/2005/8/layout/orgChart1"/>
    <dgm:cxn modelId="{BF506EB0-A968-44AB-9821-E15BE6F6C8C7}" type="presParOf" srcId="{61AD5ECA-05A7-48A3-94B3-CDD2ADE28DE4}" destId="{B367A650-28E5-4768-822A-DA9CD8BD08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C12A7C-1327-4C09-A248-2623B506ADE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6EC301D-1419-4F58-B3D6-D992C4AEA427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s-ES" sz="2400" b="1" dirty="0" smtClean="0">
              <a:solidFill>
                <a:srgbClr val="800000"/>
              </a:solidFill>
            </a:rPr>
            <a:t>Bendrasis duomenų apsaugos reglamentas, reglamentas (ES) 2016/679 (BDAR)</a:t>
          </a:r>
          <a:endParaRPr lang="lv-LV" sz="2400" b="1" dirty="0">
            <a:solidFill>
              <a:srgbClr val="800000"/>
            </a:solidFill>
          </a:endParaRPr>
        </a:p>
      </dgm:t>
    </dgm:pt>
    <dgm:pt modelId="{652E001E-B901-40D8-8EA1-2F053080E416}" type="parTrans" cxnId="{C24DCD5D-D80D-433A-BD36-E38F579B9241}">
      <dgm:prSet/>
      <dgm:spPr/>
      <dgm:t>
        <a:bodyPr/>
        <a:lstStyle/>
        <a:p>
          <a:endParaRPr lang="lv-LV"/>
        </a:p>
      </dgm:t>
    </dgm:pt>
    <dgm:pt modelId="{B40CDFAE-92C8-46A1-8071-A76198194A34}" type="sibTrans" cxnId="{C24DCD5D-D80D-433A-BD36-E38F579B9241}">
      <dgm:prSet/>
      <dgm:spPr/>
      <dgm:t>
        <a:bodyPr/>
        <a:lstStyle/>
        <a:p>
          <a:endParaRPr lang="lv-LV"/>
        </a:p>
      </dgm:t>
    </dgm:pt>
    <dgm:pt modelId="{90939672-9D4A-464F-93A3-9E098AA3C6CD}">
      <dgm:prSet custT="1"/>
      <dgm:spPr/>
      <dgm:t>
        <a:bodyPr/>
        <a:lstStyle/>
        <a:p>
          <a:r>
            <a:rPr lang="lt-LT" sz="2400" b="1" dirty="0">
              <a:solidFill>
                <a:srgbClr val="800000"/>
              </a:solidFill>
            </a:rPr>
            <a:t>2018 m. Duomenų apsaugos įstatymas (DPA 2018)</a:t>
          </a:r>
          <a:endParaRPr lang="en-US" sz="2400" b="1" dirty="0">
            <a:solidFill>
              <a:srgbClr val="800000"/>
            </a:solidFill>
          </a:endParaRPr>
        </a:p>
      </dgm:t>
    </dgm:pt>
    <dgm:pt modelId="{C07C24A9-B30F-4F15-AED3-2BF4F5DB88F2}" type="parTrans" cxnId="{A5D8EC64-6F92-478E-AE97-1CB49264BD4F}">
      <dgm:prSet/>
      <dgm:spPr/>
      <dgm:t>
        <a:bodyPr/>
        <a:lstStyle/>
        <a:p>
          <a:endParaRPr lang="en-US"/>
        </a:p>
      </dgm:t>
    </dgm:pt>
    <dgm:pt modelId="{D0C75F17-E0DD-4B17-8741-E0AC500D18D4}" type="sibTrans" cxnId="{A5D8EC64-6F92-478E-AE97-1CB49264BD4F}">
      <dgm:prSet/>
      <dgm:spPr/>
      <dgm:t>
        <a:bodyPr/>
        <a:lstStyle/>
        <a:p>
          <a:endParaRPr lang="en-US"/>
        </a:p>
      </dgm:t>
    </dgm:pt>
    <dgm:pt modelId="{4EB4595D-29D8-4D90-8721-E1186AAD7BB3}">
      <dgm:prSet custT="1"/>
      <dgm:spPr/>
      <dgm:t>
        <a:bodyPr/>
        <a:lstStyle/>
        <a:p>
          <a:r>
            <a:rPr lang="lt-LT" sz="2400" b="1" dirty="0">
              <a:solidFill>
                <a:srgbClr val="800000"/>
              </a:solidFill>
            </a:rPr>
            <a:t>- duomenys, kurie aiškiai susiję su asmeniu, pvz., jų vardas ir el. pašto adresas - duomenys, kurie savaime neatpažins asmens, tačiau galėtų identifikuoti asmenį, kai jie derinami su kita informacija, kurią NVO turi savo bylose ir sistemose</a:t>
          </a:r>
          <a:endParaRPr lang="en-US" sz="2400" b="1" dirty="0">
            <a:solidFill>
              <a:srgbClr val="800000"/>
            </a:solidFill>
          </a:endParaRPr>
        </a:p>
      </dgm:t>
    </dgm:pt>
    <dgm:pt modelId="{EDF18EC9-9DF1-4F67-BC3A-D888B910A614}" type="parTrans" cxnId="{7CCC2A3D-7A29-4AC1-8060-D4A6AD05DA62}">
      <dgm:prSet/>
      <dgm:spPr/>
      <dgm:t>
        <a:bodyPr/>
        <a:lstStyle/>
        <a:p>
          <a:endParaRPr lang="en-US"/>
        </a:p>
      </dgm:t>
    </dgm:pt>
    <dgm:pt modelId="{01342949-F743-4928-9771-A2CCCE654F4A}" type="sibTrans" cxnId="{7CCC2A3D-7A29-4AC1-8060-D4A6AD05DA62}">
      <dgm:prSet/>
      <dgm:spPr/>
      <dgm:t>
        <a:bodyPr/>
        <a:lstStyle/>
        <a:p>
          <a:endParaRPr lang="en-US"/>
        </a:p>
      </dgm:t>
    </dgm:pt>
    <dgm:pt modelId="{6F192D02-21BB-42C0-BEC2-A8445C40A2F8}" type="pres">
      <dgm:prSet presAssocID="{92C12A7C-1327-4C09-A248-2623B506AD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8FFBD-B172-4018-BC47-098840A8C936}" type="pres">
      <dgm:prSet presAssocID="{4EB4595D-29D8-4D90-8721-E1186AAD7BB3}" presName="boxAndChildren" presStyleCnt="0"/>
      <dgm:spPr/>
    </dgm:pt>
    <dgm:pt modelId="{3D92F84D-8678-4580-9733-7729D621183B}" type="pres">
      <dgm:prSet presAssocID="{4EB4595D-29D8-4D90-8721-E1186AAD7BB3}" presName="parentTextBox" presStyleLbl="node1" presStyleIdx="0" presStyleCnt="3"/>
      <dgm:spPr/>
    </dgm:pt>
    <dgm:pt modelId="{C81F6CF3-8BE1-4858-BBB9-85EF231DC5E9}" type="pres">
      <dgm:prSet presAssocID="{D0C75F17-E0DD-4B17-8741-E0AC500D18D4}" presName="sp" presStyleCnt="0"/>
      <dgm:spPr/>
    </dgm:pt>
    <dgm:pt modelId="{B91007A3-7857-4202-AA6B-F94699D0DB1A}" type="pres">
      <dgm:prSet presAssocID="{90939672-9D4A-464F-93A3-9E098AA3C6CD}" presName="arrowAndChildren" presStyleCnt="0"/>
      <dgm:spPr/>
    </dgm:pt>
    <dgm:pt modelId="{7E811AB0-6C9E-4A4C-A35B-BBD3472F79BF}" type="pres">
      <dgm:prSet presAssocID="{90939672-9D4A-464F-93A3-9E098AA3C6CD}" presName="parentTextArrow" presStyleLbl="node1" presStyleIdx="1" presStyleCnt="3"/>
      <dgm:spPr/>
    </dgm:pt>
    <dgm:pt modelId="{620EDBBB-20CA-47DE-8167-C50839ADE390}" type="pres">
      <dgm:prSet presAssocID="{B40CDFAE-92C8-46A1-8071-A76198194A34}" presName="sp" presStyleCnt="0"/>
      <dgm:spPr/>
    </dgm:pt>
    <dgm:pt modelId="{76A3154C-AFC4-4905-BBF3-239CAC28B084}" type="pres">
      <dgm:prSet presAssocID="{A6EC301D-1419-4F58-B3D6-D992C4AEA427}" presName="arrowAndChildren" presStyleCnt="0"/>
      <dgm:spPr/>
    </dgm:pt>
    <dgm:pt modelId="{CC0B1174-2BCD-4991-A3B8-2EA91F1926BF}" type="pres">
      <dgm:prSet presAssocID="{A6EC301D-1419-4F58-B3D6-D992C4AEA42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24DCD5D-D80D-433A-BD36-E38F579B9241}" srcId="{92C12A7C-1327-4C09-A248-2623B506ADE2}" destId="{A6EC301D-1419-4F58-B3D6-D992C4AEA427}" srcOrd="0" destOrd="0" parTransId="{652E001E-B901-40D8-8EA1-2F053080E416}" sibTransId="{B40CDFAE-92C8-46A1-8071-A76198194A34}"/>
    <dgm:cxn modelId="{4BDA15F3-65C0-4BD5-8E63-68D618D58BAA}" type="presOf" srcId="{A6EC301D-1419-4F58-B3D6-D992C4AEA427}" destId="{CC0B1174-2BCD-4991-A3B8-2EA91F1926BF}" srcOrd="0" destOrd="0" presId="urn:microsoft.com/office/officeart/2005/8/layout/process4"/>
    <dgm:cxn modelId="{A5D8EC64-6F92-478E-AE97-1CB49264BD4F}" srcId="{92C12A7C-1327-4C09-A248-2623B506ADE2}" destId="{90939672-9D4A-464F-93A3-9E098AA3C6CD}" srcOrd="1" destOrd="0" parTransId="{C07C24A9-B30F-4F15-AED3-2BF4F5DB88F2}" sibTransId="{D0C75F17-E0DD-4B17-8741-E0AC500D18D4}"/>
    <dgm:cxn modelId="{F4432082-C47A-4B22-8488-44E13651A02B}" type="presOf" srcId="{90939672-9D4A-464F-93A3-9E098AA3C6CD}" destId="{7E811AB0-6C9E-4A4C-A35B-BBD3472F79BF}" srcOrd="0" destOrd="0" presId="urn:microsoft.com/office/officeart/2005/8/layout/process4"/>
    <dgm:cxn modelId="{28DDE178-EC53-493A-85F0-2630D275B529}" type="presOf" srcId="{4EB4595D-29D8-4D90-8721-E1186AAD7BB3}" destId="{3D92F84D-8678-4580-9733-7729D621183B}" srcOrd="0" destOrd="0" presId="urn:microsoft.com/office/officeart/2005/8/layout/process4"/>
    <dgm:cxn modelId="{BD6A22B2-813E-44EF-AD50-6C04A3DCBF7F}" type="presOf" srcId="{92C12A7C-1327-4C09-A248-2623B506ADE2}" destId="{6F192D02-21BB-42C0-BEC2-A8445C40A2F8}" srcOrd="0" destOrd="0" presId="urn:microsoft.com/office/officeart/2005/8/layout/process4"/>
    <dgm:cxn modelId="{7CCC2A3D-7A29-4AC1-8060-D4A6AD05DA62}" srcId="{92C12A7C-1327-4C09-A248-2623B506ADE2}" destId="{4EB4595D-29D8-4D90-8721-E1186AAD7BB3}" srcOrd="2" destOrd="0" parTransId="{EDF18EC9-9DF1-4F67-BC3A-D888B910A614}" sibTransId="{01342949-F743-4928-9771-A2CCCE654F4A}"/>
    <dgm:cxn modelId="{D2E9C05A-8A45-4687-BF0D-4B9CE773128B}" type="presParOf" srcId="{6F192D02-21BB-42C0-BEC2-A8445C40A2F8}" destId="{D718FFBD-B172-4018-BC47-098840A8C936}" srcOrd="0" destOrd="0" presId="urn:microsoft.com/office/officeart/2005/8/layout/process4"/>
    <dgm:cxn modelId="{0EF3CFDB-CCA9-4019-8B10-ADB79608B349}" type="presParOf" srcId="{D718FFBD-B172-4018-BC47-098840A8C936}" destId="{3D92F84D-8678-4580-9733-7729D621183B}" srcOrd="0" destOrd="0" presId="urn:microsoft.com/office/officeart/2005/8/layout/process4"/>
    <dgm:cxn modelId="{E3FB622A-8E91-49A9-B890-14D4FCC645CB}" type="presParOf" srcId="{6F192D02-21BB-42C0-BEC2-A8445C40A2F8}" destId="{C81F6CF3-8BE1-4858-BBB9-85EF231DC5E9}" srcOrd="1" destOrd="0" presId="urn:microsoft.com/office/officeart/2005/8/layout/process4"/>
    <dgm:cxn modelId="{F8DA05D2-A8CF-4890-BD10-F05A9E493508}" type="presParOf" srcId="{6F192D02-21BB-42C0-BEC2-A8445C40A2F8}" destId="{B91007A3-7857-4202-AA6B-F94699D0DB1A}" srcOrd="2" destOrd="0" presId="urn:microsoft.com/office/officeart/2005/8/layout/process4"/>
    <dgm:cxn modelId="{B9A19CD7-68B0-491C-9179-42ACB4DC287F}" type="presParOf" srcId="{B91007A3-7857-4202-AA6B-F94699D0DB1A}" destId="{7E811AB0-6C9E-4A4C-A35B-BBD3472F79BF}" srcOrd="0" destOrd="0" presId="urn:microsoft.com/office/officeart/2005/8/layout/process4"/>
    <dgm:cxn modelId="{71E780E9-14BB-4285-BFDD-7358AD5C40BC}" type="presParOf" srcId="{6F192D02-21BB-42C0-BEC2-A8445C40A2F8}" destId="{620EDBBB-20CA-47DE-8167-C50839ADE390}" srcOrd="3" destOrd="0" presId="urn:microsoft.com/office/officeart/2005/8/layout/process4"/>
    <dgm:cxn modelId="{2B74882A-4475-439C-9C17-A144BF4F5F1B}" type="presParOf" srcId="{6F192D02-21BB-42C0-BEC2-A8445C40A2F8}" destId="{76A3154C-AFC4-4905-BBF3-239CAC28B084}" srcOrd="4" destOrd="0" presId="urn:microsoft.com/office/officeart/2005/8/layout/process4"/>
    <dgm:cxn modelId="{ADD9AEF7-95A9-4403-9CD6-F55B7300AEDA}" type="presParOf" srcId="{76A3154C-AFC4-4905-BBF3-239CAC28B084}" destId="{CC0B1174-2BCD-4991-A3B8-2EA91F1926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2B806A-BA73-44D3-A87C-1A7B6B721C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89ED916-7134-4958-951D-E804DEEB4C3C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smtClean="0">
              <a:solidFill>
                <a:srgbClr val="7030A0"/>
              </a:solidFill>
            </a:rPr>
            <a:t>sutikimas</a:t>
          </a:r>
          <a:endParaRPr lang="lv-LV" dirty="0">
            <a:solidFill>
              <a:srgbClr val="7030A0"/>
            </a:solidFill>
          </a:endParaRPr>
        </a:p>
      </dgm:t>
    </dgm:pt>
    <dgm:pt modelId="{A42C6BBA-EA5B-4994-B1B8-DF703336443C}" type="parTrans" cxnId="{FD3061D0-5789-405F-A08C-D32E567F56FD}">
      <dgm:prSet/>
      <dgm:spPr/>
      <dgm:t>
        <a:bodyPr/>
        <a:lstStyle/>
        <a:p>
          <a:endParaRPr lang="lv-LV"/>
        </a:p>
      </dgm:t>
    </dgm:pt>
    <dgm:pt modelId="{7F9D7777-03C5-431A-9F42-5A3298CE2CD6}" type="sibTrans" cxnId="{FD3061D0-5789-405F-A08C-D32E567F56FD}">
      <dgm:prSet/>
      <dgm:spPr/>
      <dgm:t>
        <a:bodyPr/>
        <a:lstStyle/>
        <a:p>
          <a:endParaRPr lang="lv-LV"/>
        </a:p>
      </dgm:t>
    </dgm:pt>
    <dgm:pt modelId="{F978B743-2896-412E-A636-A367C71E9D25}">
      <dgm:prSet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sutarties vykdymas</a:t>
          </a:r>
          <a:endParaRPr lang="en-US" dirty="0">
            <a:solidFill>
              <a:srgbClr val="7030A0"/>
            </a:solidFill>
          </a:endParaRPr>
        </a:p>
      </dgm:t>
    </dgm:pt>
    <dgm:pt modelId="{9770C886-1CDC-47E7-ABA9-24EFBE1E347D}" type="parTrans" cxnId="{0CF6D440-56F5-45F5-A36E-6CA271484AE8}">
      <dgm:prSet/>
      <dgm:spPr/>
      <dgm:t>
        <a:bodyPr/>
        <a:lstStyle/>
        <a:p>
          <a:endParaRPr lang="en-US"/>
        </a:p>
      </dgm:t>
    </dgm:pt>
    <dgm:pt modelId="{66042DFE-0264-4B92-B33E-CD1ADB0C6591}" type="sibTrans" cxnId="{0CF6D440-56F5-45F5-A36E-6CA271484AE8}">
      <dgm:prSet/>
      <dgm:spPr/>
      <dgm:t>
        <a:bodyPr/>
        <a:lstStyle/>
        <a:p>
          <a:endParaRPr lang="en-US"/>
        </a:p>
      </dgm:t>
    </dgm:pt>
    <dgm:pt modelId="{A444946D-060D-464D-AF42-B1A4B34B2A34}">
      <dgm:prSet/>
      <dgm:spPr/>
      <dgm:t>
        <a:bodyPr/>
        <a:lstStyle/>
        <a:p>
          <a:r>
            <a:rPr lang="lt-LT" dirty="0">
              <a:solidFill>
                <a:srgbClr val="7030A0"/>
              </a:solidFill>
            </a:rPr>
            <a:t>teisinė prievolė</a:t>
          </a:r>
          <a:endParaRPr lang="en-US" dirty="0">
            <a:solidFill>
              <a:srgbClr val="7030A0"/>
            </a:solidFill>
          </a:endParaRPr>
        </a:p>
      </dgm:t>
    </dgm:pt>
    <dgm:pt modelId="{A4C9DC8D-760A-4ABA-96F9-61FA8DEBC321}" type="parTrans" cxnId="{C3A0EEC5-EFE7-4E66-8044-8DA0FAF1E65A}">
      <dgm:prSet/>
      <dgm:spPr/>
      <dgm:t>
        <a:bodyPr/>
        <a:lstStyle/>
        <a:p>
          <a:endParaRPr lang="en-US"/>
        </a:p>
      </dgm:t>
    </dgm:pt>
    <dgm:pt modelId="{257C5E1D-F667-4B9E-A978-5FC4A500060A}" type="sibTrans" cxnId="{C3A0EEC5-EFE7-4E66-8044-8DA0FAF1E65A}">
      <dgm:prSet/>
      <dgm:spPr/>
      <dgm:t>
        <a:bodyPr/>
        <a:lstStyle/>
        <a:p>
          <a:endParaRPr lang="en-US"/>
        </a:p>
      </dgm:t>
    </dgm:pt>
    <dgm:pt modelId="{7C7472B6-C062-41BA-AC65-2364808AB12F}">
      <dgm:prSet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viešasis interesas</a:t>
          </a:r>
          <a:endParaRPr lang="en-US" dirty="0">
            <a:solidFill>
              <a:srgbClr val="7030A0"/>
            </a:solidFill>
          </a:endParaRPr>
        </a:p>
      </dgm:t>
    </dgm:pt>
    <dgm:pt modelId="{6F8651D1-76C4-42AD-A1A8-71D3E98F03C4}" type="parTrans" cxnId="{36F27389-DC98-4062-95EF-4296175ED70F}">
      <dgm:prSet/>
      <dgm:spPr/>
      <dgm:t>
        <a:bodyPr/>
        <a:lstStyle/>
        <a:p>
          <a:endParaRPr lang="en-US"/>
        </a:p>
      </dgm:t>
    </dgm:pt>
    <dgm:pt modelId="{76AAA75D-1DBC-4F74-B619-F71CCEC3E9F3}" type="sibTrans" cxnId="{36F27389-DC98-4062-95EF-4296175ED70F}">
      <dgm:prSet/>
      <dgm:spPr/>
      <dgm:t>
        <a:bodyPr/>
        <a:lstStyle/>
        <a:p>
          <a:endParaRPr lang="en-US"/>
        </a:p>
      </dgm:t>
    </dgm:pt>
    <dgm:pt modelId="{A7D1D1B3-D017-49A9-B62A-444CE41A14BE}">
      <dgm:prSet/>
      <dgm:spPr/>
      <dgm:t>
        <a:bodyPr/>
        <a:lstStyle/>
        <a:p>
          <a:r>
            <a:rPr lang="lt-LT" dirty="0">
              <a:solidFill>
                <a:srgbClr val="7030A0"/>
              </a:solidFill>
            </a:rPr>
            <a:t>gyvybinių interesų apsauga</a:t>
          </a:r>
          <a:endParaRPr lang="en-US" dirty="0">
            <a:solidFill>
              <a:srgbClr val="7030A0"/>
            </a:solidFill>
          </a:endParaRPr>
        </a:p>
      </dgm:t>
    </dgm:pt>
    <dgm:pt modelId="{5AC84F01-3D17-4025-960B-FDFEADCDFDFF}" type="parTrans" cxnId="{BAF7D769-6AD6-4FCB-9D93-A212AF9579D2}">
      <dgm:prSet/>
      <dgm:spPr/>
      <dgm:t>
        <a:bodyPr/>
        <a:lstStyle/>
        <a:p>
          <a:endParaRPr lang="en-US"/>
        </a:p>
      </dgm:t>
    </dgm:pt>
    <dgm:pt modelId="{19A033D2-68AD-40C2-A731-AF1E4026F41F}" type="sibTrans" cxnId="{BAF7D769-6AD6-4FCB-9D93-A212AF9579D2}">
      <dgm:prSet/>
      <dgm:spPr/>
      <dgm:t>
        <a:bodyPr/>
        <a:lstStyle/>
        <a:p>
          <a:endParaRPr lang="en-US"/>
        </a:p>
      </dgm:t>
    </dgm:pt>
    <dgm:pt modelId="{D82805BF-9B82-4C95-BD21-8E250799334A}">
      <dgm:prSet/>
      <dgm:spPr/>
      <dgm:t>
        <a:bodyPr/>
        <a:lstStyle/>
        <a:p>
          <a:r>
            <a:rPr lang="lt-LT" dirty="0">
              <a:solidFill>
                <a:srgbClr val="7030A0"/>
              </a:solidFill>
            </a:rPr>
            <a:t>pagarba teisėtiems interesams</a:t>
          </a:r>
          <a:endParaRPr lang="en-US" dirty="0">
            <a:solidFill>
              <a:srgbClr val="7030A0"/>
            </a:solidFill>
          </a:endParaRPr>
        </a:p>
      </dgm:t>
    </dgm:pt>
    <dgm:pt modelId="{67BE9187-BB81-47CB-95EE-ABF485F85DFC}" type="parTrans" cxnId="{6BA4261C-4DE9-44C9-89A9-F01D0DD549B0}">
      <dgm:prSet/>
      <dgm:spPr/>
      <dgm:t>
        <a:bodyPr/>
        <a:lstStyle/>
        <a:p>
          <a:endParaRPr lang="en-US"/>
        </a:p>
      </dgm:t>
    </dgm:pt>
    <dgm:pt modelId="{79C18C66-937E-49C9-9923-93AA97092C4D}" type="sibTrans" cxnId="{6BA4261C-4DE9-44C9-89A9-F01D0DD549B0}">
      <dgm:prSet/>
      <dgm:spPr/>
      <dgm:t>
        <a:bodyPr/>
        <a:lstStyle/>
        <a:p>
          <a:endParaRPr lang="en-US"/>
        </a:p>
      </dgm:t>
    </dgm:pt>
    <dgm:pt modelId="{B7D4A4CF-98D9-4911-900B-62D48FD3AAF9}" type="pres">
      <dgm:prSet presAssocID="{6C2B806A-BA73-44D3-A87C-1A7B6B721C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929D7F9-CEAE-4A57-9C18-D9073ACC07E1}" type="pres">
      <dgm:prSet presAssocID="{6C2B806A-BA73-44D3-A87C-1A7B6B721C6B}" presName="Name1" presStyleCnt="0"/>
      <dgm:spPr/>
    </dgm:pt>
    <dgm:pt modelId="{44E7286D-1558-41FE-BDEE-744D9C66FAE3}" type="pres">
      <dgm:prSet presAssocID="{6C2B806A-BA73-44D3-A87C-1A7B6B721C6B}" presName="cycle" presStyleCnt="0"/>
      <dgm:spPr/>
    </dgm:pt>
    <dgm:pt modelId="{C0C094D6-25B9-4516-AA18-7EF4E8DDB0BA}" type="pres">
      <dgm:prSet presAssocID="{6C2B806A-BA73-44D3-A87C-1A7B6B721C6B}" presName="srcNode" presStyleLbl="node1" presStyleIdx="0" presStyleCnt="6"/>
      <dgm:spPr/>
    </dgm:pt>
    <dgm:pt modelId="{E088504B-EA0F-43B4-8DA1-04A3531AE7A5}" type="pres">
      <dgm:prSet presAssocID="{6C2B806A-BA73-44D3-A87C-1A7B6B721C6B}" presName="conn" presStyleLbl="parChTrans1D2" presStyleIdx="0" presStyleCnt="1"/>
      <dgm:spPr/>
      <dgm:t>
        <a:bodyPr/>
        <a:lstStyle/>
        <a:p>
          <a:endParaRPr lang="en-US"/>
        </a:p>
      </dgm:t>
    </dgm:pt>
    <dgm:pt modelId="{364EC05E-A6A7-4D8F-B690-467B00D11246}" type="pres">
      <dgm:prSet presAssocID="{6C2B806A-BA73-44D3-A87C-1A7B6B721C6B}" presName="extraNode" presStyleLbl="node1" presStyleIdx="0" presStyleCnt="6"/>
      <dgm:spPr/>
    </dgm:pt>
    <dgm:pt modelId="{5EBE71B6-2DBD-4BCA-A17E-CC6A3C827BD2}" type="pres">
      <dgm:prSet presAssocID="{6C2B806A-BA73-44D3-A87C-1A7B6B721C6B}" presName="dstNode" presStyleLbl="node1" presStyleIdx="0" presStyleCnt="6"/>
      <dgm:spPr/>
    </dgm:pt>
    <dgm:pt modelId="{A5039D37-A37A-410C-AE7E-25310979EEFC}" type="pres">
      <dgm:prSet presAssocID="{E89ED916-7134-4958-951D-E804DEEB4C3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786E1-8839-4105-A504-9B46817B0942}" type="pres">
      <dgm:prSet presAssocID="{E89ED916-7134-4958-951D-E804DEEB4C3C}" presName="accent_1" presStyleCnt="0"/>
      <dgm:spPr/>
    </dgm:pt>
    <dgm:pt modelId="{F4E6F472-0546-4000-AF80-2E6A0E37414E}" type="pres">
      <dgm:prSet presAssocID="{E89ED916-7134-4958-951D-E804DEEB4C3C}" presName="accentRepeatNode" presStyleLbl="solidFgAcc1" presStyleIdx="0" presStyleCnt="6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65E923F-E739-40E9-BF30-ACEDCDE08C42}" type="pres">
      <dgm:prSet presAssocID="{F978B743-2896-412E-A636-A367C71E9D25}" presName="text_2" presStyleLbl="node1" presStyleIdx="1" presStyleCnt="6">
        <dgm:presLayoutVars>
          <dgm:bulletEnabled val="1"/>
        </dgm:presLayoutVars>
      </dgm:prSet>
      <dgm:spPr/>
    </dgm:pt>
    <dgm:pt modelId="{2BB4C8BD-58C8-45A2-855A-AB2F1FC29363}" type="pres">
      <dgm:prSet presAssocID="{F978B743-2896-412E-A636-A367C71E9D25}" presName="accent_2" presStyleCnt="0"/>
      <dgm:spPr/>
    </dgm:pt>
    <dgm:pt modelId="{1B8711C0-0DDE-4D94-8F46-B186BFF9A55B}" type="pres">
      <dgm:prSet presAssocID="{F978B743-2896-412E-A636-A367C71E9D25}" presName="accentRepeatNode" presStyleLbl="solidFgAcc1" presStyleIdx="1" presStyleCnt="6"/>
      <dgm:spPr/>
    </dgm:pt>
    <dgm:pt modelId="{F0D66771-0B94-4085-95A1-9489DC2F7171}" type="pres">
      <dgm:prSet presAssocID="{A444946D-060D-464D-AF42-B1A4B34B2A34}" presName="text_3" presStyleLbl="node1" presStyleIdx="2" presStyleCnt="6">
        <dgm:presLayoutVars>
          <dgm:bulletEnabled val="1"/>
        </dgm:presLayoutVars>
      </dgm:prSet>
      <dgm:spPr/>
    </dgm:pt>
    <dgm:pt modelId="{75688216-5908-415F-A2AA-2B331ABCB83C}" type="pres">
      <dgm:prSet presAssocID="{A444946D-060D-464D-AF42-B1A4B34B2A34}" presName="accent_3" presStyleCnt="0"/>
      <dgm:spPr/>
    </dgm:pt>
    <dgm:pt modelId="{11B076A5-F43D-4932-8367-D899843A9968}" type="pres">
      <dgm:prSet presAssocID="{A444946D-060D-464D-AF42-B1A4B34B2A34}" presName="accentRepeatNode" presStyleLbl="solidFgAcc1" presStyleIdx="2" presStyleCnt="6"/>
      <dgm:spPr/>
    </dgm:pt>
    <dgm:pt modelId="{7B950F49-28C2-4040-B322-D5978B0C5279}" type="pres">
      <dgm:prSet presAssocID="{7C7472B6-C062-41BA-AC65-2364808AB12F}" presName="text_4" presStyleLbl="node1" presStyleIdx="3" presStyleCnt="6">
        <dgm:presLayoutVars>
          <dgm:bulletEnabled val="1"/>
        </dgm:presLayoutVars>
      </dgm:prSet>
      <dgm:spPr/>
    </dgm:pt>
    <dgm:pt modelId="{299E8DB2-B7F4-4F6D-96B1-64435B25F364}" type="pres">
      <dgm:prSet presAssocID="{7C7472B6-C062-41BA-AC65-2364808AB12F}" presName="accent_4" presStyleCnt="0"/>
      <dgm:spPr/>
    </dgm:pt>
    <dgm:pt modelId="{99431169-F0B4-4286-83B1-7587F03B0ED5}" type="pres">
      <dgm:prSet presAssocID="{7C7472B6-C062-41BA-AC65-2364808AB12F}" presName="accentRepeatNode" presStyleLbl="solidFgAcc1" presStyleIdx="3" presStyleCnt="6"/>
      <dgm:spPr/>
    </dgm:pt>
    <dgm:pt modelId="{E205CE11-858A-4282-99A2-081B5A6C35C7}" type="pres">
      <dgm:prSet presAssocID="{A7D1D1B3-D017-49A9-B62A-444CE41A14BE}" presName="text_5" presStyleLbl="node1" presStyleIdx="4" presStyleCnt="6">
        <dgm:presLayoutVars>
          <dgm:bulletEnabled val="1"/>
        </dgm:presLayoutVars>
      </dgm:prSet>
      <dgm:spPr/>
    </dgm:pt>
    <dgm:pt modelId="{C2E11118-A176-4F1F-A1A0-1A4198E4D648}" type="pres">
      <dgm:prSet presAssocID="{A7D1D1B3-D017-49A9-B62A-444CE41A14BE}" presName="accent_5" presStyleCnt="0"/>
      <dgm:spPr/>
    </dgm:pt>
    <dgm:pt modelId="{340278F3-2139-4E2A-9A27-30460BF6096E}" type="pres">
      <dgm:prSet presAssocID="{A7D1D1B3-D017-49A9-B62A-444CE41A14BE}" presName="accentRepeatNode" presStyleLbl="solidFgAcc1" presStyleIdx="4" presStyleCnt="6"/>
      <dgm:spPr/>
    </dgm:pt>
    <dgm:pt modelId="{92BD2B09-2A25-4AAC-87E9-8306B0D7BCB1}" type="pres">
      <dgm:prSet presAssocID="{D82805BF-9B82-4C95-BD21-8E250799334A}" presName="text_6" presStyleLbl="node1" presStyleIdx="5" presStyleCnt="6">
        <dgm:presLayoutVars>
          <dgm:bulletEnabled val="1"/>
        </dgm:presLayoutVars>
      </dgm:prSet>
      <dgm:spPr/>
    </dgm:pt>
    <dgm:pt modelId="{24969F1F-6D0E-44FA-86AA-8F623A7179C2}" type="pres">
      <dgm:prSet presAssocID="{D82805BF-9B82-4C95-BD21-8E250799334A}" presName="accent_6" presStyleCnt="0"/>
      <dgm:spPr/>
    </dgm:pt>
    <dgm:pt modelId="{FCD8F5C4-53D0-4BF2-BA89-3DAC89CCAA32}" type="pres">
      <dgm:prSet presAssocID="{D82805BF-9B82-4C95-BD21-8E250799334A}" presName="accentRepeatNode" presStyleLbl="solidFgAcc1" presStyleIdx="5" presStyleCnt="6"/>
      <dgm:spPr/>
    </dgm:pt>
  </dgm:ptLst>
  <dgm:cxnLst>
    <dgm:cxn modelId="{3AF07A2A-0590-44C2-99CA-38E7398DC927}" type="presOf" srcId="{F978B743-2896-412E-A636-A367C71E9D25}" destId="{C65E923F-E739-40E9-BF30-ACEDCDE08C42}" srcOrd="0" destOrd="0" presId="urn:microsoft.com/office/officeart/2008/layout/VerticalCurvedList"/>
    <dgm:cxn modelId="{B0ADCCF2-2664-4F91-9766-83D04B5BE353}" type="presOf" srcId="{D82805BF-9B82-4C95-BD21-8E250799334A}" destId="{92BD2B09-2A25-4AAC-87E9-8306B0D7BCB1}" srcOrd="0" destOrd="0" presId="urn:microsoft.com/office/officeart/2008/layout/VerticalCurvedList"/>
    <dgm:cxn modelId="{21378483-982D-4876-ABA0-42204E96994F}" type="presOf" srcId="{7C7472B6-C062-41BA-AC65-2364808AB12F}" destId="{7B950F49-28C2-4040-B322-D5978B0C5279}" srcOrd="0" destOrd="0" presId="urn:microsoft.com/office/officeart/2008/layout/VerticalCurvedList"/>
    <dgm:cxn modelId="{BAF7D769-6AD6-4FCB-9D93-A212AF9579D2}" srcId="{6C2B806A-BA73-44D3-A87C-1A7B6B721C6B}" destId="{A7D1D1B3-D017-49A9-B62A-444CE41A14BE}" srcOrd="4" destOrd="0" parTransId="{5AC84F01-3D17-4025-960B-FDFEADCDFDFF}" sibTransId="{19A033D2-68AD-40C2-A731-AF1E4026F41F}"/>
    <dgm:cxn modelId="{A9693E90-FBD2-4E85-BAB5-8036CAF881BA}" type="presOf" srcId="{E89ED916-7134-4958-951D-E804DEEB4C3C}" destId="{A5039D37-A37A-410C-AE7E-25310979EEFC}" srcOrd="0" destOrd="0" presId="urn:microsoft.com/office/officeart/2008/layout/VerticalCurvedList"/>
    <dgm:cxn modelId="{DC6BF56A-A1BA-4635-AABD-33CF251BBCEC}" type="presOf" srcId="{A444946D-060D-464D-AF42-B1A4B34B2A34}" destId="{F0D66771-0B94-4085-95A1-9489DC2F7171}" srcOrd="0" destOrd="0" presId="urn:microsoft.com/office/officeart/2008/layout/VerticalCurvedList"/>
    <dgm:cxn modelId="{FD3061D0-5789-405F-A08C-D32E567F56FD}" srcId="{6C2B806A-BA73-44D3-A87C-1A7B6B721C6B}" destId="{E89ED916-7134-4958-951D-E804DEEB4C3C}" srcOrd="0" destOrd="0" parTransId="{A42C6BBA-EA5B-4994-B1B8-DF703336443C}" sibTransId="{7F9D7777-03C5-431A-9F42-5A3298CE2CD6}"/>
    <dgm:cxn modelId="{0CF6D440-56F5-45F5-A36E-6CA271484AE8}" srcId="{6C2B806A-BA73-44D3-A87C-1A7B6B721C6B}" destId="{F978B743-2896-412E-A636-A367C71E9D25}" srcOrd="1" destOrd="0" parTransId="{9770C886-1CDC-47E7-ABA9-24EFBE1E347D}" sibTransId="{66042DFE-0264-4B92-B33E-CD1ADB0C6591}"/>
    <dgm:cxn modelId="{2F1B039A-6079-4679-A1DC-06731919A711}" type="presOf" srcId="{6C2B806A-BA73-44D3-A87C-1A7B6B721C6B}" destId="{B7D4A4CF-98D9-4911-900B-62D48FD3AAF9}" srcOrd="0" destOrd="0" presId="urn:microsoft.com/office/officeart/2008/layout/VerticalCurvedList"/>
    <dgm:cxn modelId="{6BA4261C-4DE9-44C9-89A9-F01D0DD549B0}" srcId="{6C2B806A-BA73-44D3-A87C-1A7B6B721C6B}" destId="{D82805BF-9B82-4C95-BD21-8E250799334A}" srcOrd="5" destOrd="0" parTransId="{67BE9187-BB81-47CB-95EE-ABF485F85DFC}" sibTransId="{79C18C66-937E-49C9-9923-93AA97092C4D}"/>
    <dgm:cxn modelId="{25693167-480A-4AAC-8F63-F5EB3A2652C5}" type="presOf" srcId="{A7D1D1B3-D017-49A9-B62A-444CE41A14BE}" destId="{E205CE11-858A-4282-99A2-081B5A6C35C7}" srcOrd="0" destOrd="0" presId="urn:microsoft.com/office/officeart/2008/layout/VerticalCurvedList"/>
    <dgm:cxn modelId="{36F27389-DC98-4062-95EF-4296175ED70F}" srcId="{6C2B806A-BA73-44D3-A87C-1A7B6B721C6B}" destId="{7C7472B6-C062-41BA-AC65-2364808AB12F}" srcOrd="3" destOrd="0" parTransId="{6F8651D1-76C4-42AD-A1A8-71D3E98F03C4}" sibTransId="{76AAA75D-1DBC-4F74-B619-F71CCEC3E9F3}"/>
    <dgm:cxn modelId="{C3A0EEC5-EFE7-4E66-8044-8DA0FAF1E65A}" srcId="{6C2B806A-BA73-44D3-A87C-1A7B6B721C6B}" destId="{A444946D-060D-464D-AF42-B1A4B34B2A34}" srcOrd="2" destOrd="0" parTransId="{A4C9DC8D-760A-4ABA-96F9-61FA8DEBC321}" sibTransId="{257C5E1D-F667-4B9E-A978-5FC4A500060A}"/>
    <dgm:cxn modelId="{33988062-2363-404C-9A80-4B5EEF8606FE}" type="presOf" srcId="{7F9D7777-03C5-431A-9F42-5A3298CE2CD6}" destId="{E088504B-EA0F-43B4-8DA1-04A3531AE7A5}" srcOrd="0" destOrd="0" presId="urn:microsoft.com/office/officeart/2008/layout/VerticalCurvedList"/>
    <dgm:cxn modelId="{B2DABC26-75DB-497F-92F0-81393859EEFC}" type="presParOf" srcId="{B7D4A4CF-98D9-4911-900B-62D48FD3AAF9}" destId="{5929D7F9-CEAE-4A57-9C18-D9073ACC07E1}" srcOrd="0" destOrd="0" presId="urn:microsoft.com/office/officeart/2008/layout/VerticalCurvedList"/>
    <dgm:cxn modelId="{C1225BF4-CE46-4648-A77A-E6477EE09FBB}" type="presParOf" srcId="{5929D7F9-CEAE-4A57-9C18-D9073ACC07E1}" destId="{44E7286D-1558-41FE-BDEE-744D9C66FAE3}" srcOrd="0" destOrd="0" presId="urn:microsoft.com/office/officeart/2008/layout/VerticalCurvedList"/>
    <dgm:cxn modelId="{23D3F0BE-715F-4265-B8EC-68C656315352}" type="presParOf" srcId="{44E7286D-1558-41FE-BDEE-744D9C66FAE3}" destId="{C0C094D6-25B9-4516-AA18-7EF4E8DDB0BA}" srcOrd="0" destOrd="0" presId="urn:microsoft.com/office/officeart/2008/layout/VerticalCurvedList"/>
    <dgm:cxn modelId="{873594F5-BEC2-45B4-A4BB-56CDB926666E}" type="presParOf" srcId="{44E7286D-1558-41FE-BDEE-744D9C66FAE3}" destId="{E088504B-EA0F-43B4-8DA1-04A3531AE7A5}" srcOrd="1" destOrd="0" presId="urn:microsoft.com/office/officeart/2008/layout/VerticalCurvedList"/>
    <dgm:cxn modelId="{B751547A-48C1-41F5-A09B-C52127C4D9C2}" type="presParOf" srcId="{44E7286D-1558-41FE-BDEE-744D9C66FAE3}" destId="{364EC05E-A6A7-4D8F-B690-467B00D11246}" srcOrd="2" destOrd="0" presId="urn:microsoft.com/office/officeart/2008/layout/VerticalCurvedList"/>
    <dgm:cxn modelId="{B9D196E8-2BB3-48FB-95CE-8D1D0B455CCF}" type="presParOf" srcId="{44E7286D-1558-41FE-BDEE-744D9C66FAE3}" destId="{5EBE71B6-2DBD-4BCA-A17E-CC6A3C827BD2}" srcOrd="3" destOrd="0" presId="urn:microsoft.com/office/officeart/2008/layout/VerticalCurvedList"/>
    <dgm:cxn modelId="{43DB657A-F482-4109-9C1E-D7BDEEF242BF}" type="presParOf" srcId="{5929D7F9-CEAE-4A57-9C18-D9073ACC07E1}" destId="{A5039D37-A37A-410C-AE7E-25310979EEFC}" srcOrd="1" destOrd="0" presId="urn:microsoft.com/office/officeart/2008/layout/VerticalCurvedList"/>
    <dgm:cxn modelId="{74670FA1-58EB-48AF-BDE2-896628A5993B}" type="presParOf" srcId="{5929D7F9-CEAE-4A57-9C18-D9073ACC07E1}" destId="{CE2786E1-8839-4105-A504-9B46817B0942}" srcOrd="2" destOrd="0" presId="urn:microsoft.com/office/officeart/2008/layout/VerticalCurvedList"/>
    <dgm:cxn modelId="{D1BFC23E-76F8-41FA-9283-6F193177D45B}" type="presParOf" srcId="{CE2786E1-8839-4105-A504-9B46817B0942}" destId="{F4E6F472-0546-4000-AF80-2E6A0E37414E}" srcOrd="0" destOrd="0" presId="urn:microsoft.com/office/officeart/2008/layout/VerticalCurvedList"/>
    <dgm:cxn modelId="{6379D626-F33B-4B18-A37A-0B744B1F202A}" type="presParOf" srcId="{5929D7F9-CEAE-4A57-9C18-D9073ACC07E1}" destId="{C65E923F-E739-40E9-BF30-ACEDCDE08C42}" srcOrd="3" destOrd="0" presId="urn:microsoft.com/office/officeart/2008/layout/VerticalCurvedList"/>
    <dgm:cxn modelId="{4160E4C4-B449-43C1-9C2A-A0BDACACB352}" type="presParOf" srcId="{5929D7F9-CEAE-4A57-9C18-D9073ACC07E1}" destId="{2BB4C8BD-58C8-45A2-855A-AB2F1FC29363}" srcOrd="4" destOrd="0" presId="urn:microsoft.com/office/officeart/2008/layout/VerticalCurvedList"/>
    <dgm:cxn modelId="{B7EBD9E0-8184-4218-85C7-BD3CEA86B9EE}" type="presParOf" srcId="{2BB4C8BD-58C8-45A2-855A-AB2F1FC29363}" destId="{1B8711C0-0DDE-4D94-8F46-B186BFF9A55B}" srcOrd="0" destOrd="0" presId="urn:microsoft.com/office/officeart/2008/layout/VerticalCurvedList"/>
    <dgm:cxn modelId="{5CCD71DF-6016-41D0-8D6F-67A52214142F}" type="presParOf" srcId="{5929D7F9-CEAE-4A57-9C18-D9073ACC07E1}" destId="{F0D66771-0B94-4085-95A1-9489DC2F7171}" srcOrd="5" destOrd="0" presId="urn:microsoft.com/office/officeart/2008/layout/VerticalCurvedList"/>
    <dgm:cxn modelId="{523C4B60-288C-465C-8063-5805E2B921C3}" type="presParOf" srcId="{5929D7F9-CEAE-4A57-9C18-D9073ACC07E1}" destId="{75688216-5908-415F-A2AA-2B331ABCB83C}" srcOrd="6" destOrd="0" presId="urn:microsoft.com/office/officeart/2008/layout/VerticalCurvedList"/>
    <dgm:cxn modelId="{364437ED-3FFD-4545-8021-1921B3045526}" type="presParOf" srcId="{75688216-5908-415F-A2AA-2B331ABCB83C}" destId="{11B076A5-F43D-4932-8367-D899843A9968}" srcOrd="0" destOrd="0" presId="urn:microsoft.com/office/officeart/2008/layout/VerticalCurvedList"/>
    <dgm:cxn modelId="{078DD0C5-30EF-4739-96E6-A0BA09FA9D56}" type="presParOf" srcId="{5929D7F9-CEAE-4A57-9C18-D9073ACC07E1}" destId="{7B950F49-28C2-4040-B322-D5978B0C5279}" srcOrd="7" destOrd="0" presId="urn:microsoft.com/office/officeart/2008/layout/VerticalCurvedList"/>
    <dgm:cxn modelId="{8A7C4338-48CD-420B-B32E-183B10890174}" type="presParOf" srcId="{5929D7F9-CEAE-4A57-9C18-D9073ACC07E1}" destId="{299E8DB2-B7F4-4F6D-96B1-64435B25F364}" srcOrd="8" destOrd="0" presId="urn:microsoft.com/office/officeart/2008/layout/VerticalCurvedList"/>
    <dgm:cxn modelId="{BA4602F7-0F66-4AA8-8161-99A9A1186CB8}" type="presParOf" srcId="{299E8DB2-B7F4-4F6D-96B1-64435B25F364}" destId="{99431169-F0B4-4286-83B1-7587F03B0ED5}" srcOrd="0" destOrd="0" presId="urn:microsoft.com/office/officeart/2008/layout/VerticalCurvedList"/>
    <dgm:cxn modelId="{C36F48CB-D992-49B2-A488-12C583EE9B1F}" type="presParOf" srcId="{5929D7F9-CEAE-4A57-9C18-D9073ACC07E1}" destId="{E205CE11-858A-4282-99A2-081B5A6C35C7}" srcOrd="9" destOrd="0" presId="urn:microsoft.com/office/officeart/2008/layout/VerticalCurvedList"/>
    <dgm:cxn modelId="{BE7BDAE8-414A-4CE5-BB12-85CC7E8056D5}" type="presParOf" srcId="{5929D7F9-CEAE-4A57-9C18-D9073ACC07E1}" destId="{C2E11118-A176-4F1F-A1A0-1A4198E4D648}" srcOrd="10" destOrd="0" presId="urn:microsoft.com/office/officeart/2008/layout/VerticalCurvedList"/>
    <dgm:cxn modelId="{92138EDB-FC49-4F8A-971A-49142F29C87A}" type="presParOf" srcId="{C2E11118-A176-4F1F-A1A0-1A4198E4D648}" destId="{340278F3-2139-4E2A-9A27-30460BF6096E}" srcOrd="0" destOrd="0" presId="urn:microsoft.com/office/officeart/2008/layout/VerticalCurvedList"/>
    <dgm:cxn modelId="{B3B1C698-601C-402B-B5D5-46A30049A2ED}" type="presParOf" srcId="{5929D7F9-CEAE-4A57-9C18-D9073ACC07E1}" destId="{92BD2B09-2A25-4AAC-87E9-8306B0D7BCB1}" srcOrd="11" destOrd="0" presId="urn:microsoft.com/office/officeart/2008/layout/VerticalCurvedList"/>
    <dgm:cxn modelId="{44F488A9-FFDA-4D04-B344-64E3ABDD0D82}" type="presParOf" srcId="{5929D7F9-CEAE-4A57-9C18-D9073ACC07E1}" destId="{24969F1F-6D0E-44FA-86AA-8F623A7179C2}" srcOrd="12" destOrd="0" presId="urn:microsoft.com/office/officeart/2008/layout/VerticalCurvedList"/>
    <dgm:cxn modelId="{17AD6F4B-7EF6-49A7-999A-E48D0E610896}" type="presParOf" srcId="{24969F1F-6D0E-44FA-86AA-8F623A7179C2}" destId="{FCD8F5C4-53D0-4BF2-BA89-3DAC89CCAA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AFC0AC-B924-4F9D-9BFF-9D62CF76F0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058FF30-8455-463F-A145-B5B312A09CD8}">
      <dgm:prSet phldrT="[Text]" custT="1"/>
      <dgm:spPr/>
      <dgm:t>
        <a:bodyPr/>
        <a:lstStyle/>
        <a:p>
          <a:r>
            <a:rPr lang="lt-LT" sz="3600" b="1" dirty="0" smtClean="0"/>
            <a:t>Informacijos išdėstymo metodai:</a:t>
          </a:r>
          <a:endParaRPr lang="lv-LV" sz="3600" b="1" dirty="0"/>
        </a:p>
      </dgm:t>
    </dgm:pt>
    <dgm:pt modelId="{8B7EC8B3-BF03-472C-97A6-4B485D31049C}" type="parTrans" cxnId="{76F5B9DE-D145-4592-BDF6-531D31C35A7F}">
      <dgm:prSet/>
      <dgm:spPr/>
      <dgm:t>
        <a:bodyPr/>
        <a:lstStyle/>
        <a:p>
          <a:endParaRPr lang="lv-LV"/>
        </a:p>
      </dgm:t>
    </dgm:pt>
    <dgm:pt modelId="{40D77B4A-A1DB-4085-9919-C70F66FFF660}" type="sibTrans" cxnId="{76F5B9DE-D145-4592-BDF6-531D31C35A7F}">
      <dgm:prSet/>
      <dgm:spPr/>
      <dgm:t>
        <a:bodyPr/>
        <a:lstStyle/>
        <a:p>
          <a:endParaRPr lang="lv-LV"/>
        </a:p>
      </dgm:t>
    </dgm:pt>
    <dgm:pt modelId="{C3FEBECD-440B-465D-8F03-DA8739E50C73}">
      <dgm:prSet phldrT="[Text]" custT="1"/>
      <dgm:spPr>
        <a:solidFill>
          <a:schemeClr val="bg2"/>
        </a:solidFill>
        <a:ln>
          <a:solidFill>
            <a:schemeClr val="accent4"/>
          </a:solidFill>
        </a:ln>
      </dgm:spPr>
      <dgm:t>
        <a:bodyPr/>
        <a:lstStyle/>
        <a:p>
          <a:r>
            <a:rPr lang="lt-LT" sz="2000" dirty="0" smtClean="0">
              <a:solidFill>
                <a:srgbClr val="800000"/>
              </a:solidFill>
            </a:rPr>
            <a:t>paskelbdami informaciją organizacijos svetainėje</a:t>
          </a:r>
          <a:endParaRPr lang="lv-LV" sz="2000" dirty="0">
            <a:solidFill>
              <a:srgbClr val="800000"/>
            </a:solidFill>
          </a:endParaRPr>
        </a:p>
      </dgm:t>
    </dgm:pt>
    <dgm:pt modelId="{D1846526-F7F6-45C9-8121-78B5F7BF85B3}" type="parTrans" cxnId="{564186E8-B2D0-4EB1-803A-CB8B2C437D3A}">
      <dgm:prSet/>
      <dgm:spPr/>
      <dgm:t>
        <a:bodyPr/>
        <a:lstStyle/>
        <a:p>
          <a:endParaRPr lang="lv-LV"/>
        </a:p>
      </dgm:t>
    </dgm:pt>
    <dgm:pt modelId="{D2486777-D3E5-48CB-B4F4-FB796B7421F8}" type="sibTrans" cxnId="{564186E8-B2D0-4EB1-803A-CB8B2C437D3A}">
      <dgm:prSet/>
      <dgm:spPr/>
      <dgm:t>
        <a:bodyPr/>
        <a:lstStyle/>
        <a:p>
          <a:endParaRPr lang="lv-LV"/>
        </a:p>
      </dgm:t>
    </dgm:pt>
    <dgm:pt modelId="{0DAF0375-0D4B-497A-9C9E-7122809EDB70}">
      <dgm:prSet custT="1"/>
      <dgm:spPr/>
      <dgm:t>
        <a:bodyPr/>
        <a:lstStyle/>
        <a:p>
          <a:r>
            <a:rPr lang="en-US" sz="2000" dirty="0">
              <a:solidFill>
                <a:srgbClr val="800000"/>
              </a:solidFill>
            </a:rPr>
            <a:t>pranešime apie įvykį nurodydamas tai, kad renginys bus filmuojamas</a:t>
          </a:r>
          <a:endParaRPr lang="en-US" sz="2000" dirty="0">
            <a:solidFill>
              <a:srgbClr val="800000"/>
            </a:solidFill>
          </a:endParaRPr>
        </a:p>
      </dgm:t>
    </dgm:pt>
    <dgm:pt modelId="{D33D1D70-78F5-4DB9-8833-FD19A5BAA157}" type="parTrans" cxnId="{5FC34D87-E94F-498E-BBAB-7DFA53604134}">
      <dgm:prSet/>
      <dgm:spPr/>
      <dgm:t>
        <a:bodyPr/>
        <a:lstStyle/>
        <a:p>
          <a:endParaRPr lang="en-US"/>
        </a:p>
      </dgm:t>
    </dgm:pt>
    <dgm:pt modelId="{3C062DDC-F512-4059-83CB-3ADF36B5F5BD}" type="sibTrans" cxnId="{5FC34D87-E94F-498E-BBAB-7DFA53604134}">
      <dgm:prSet/>
      <dgm:spPr/>
      <dgm:t>
        <a:bodyPr/>
        <a:lstStyle/>
        <a:p>
          <a:endParaRPr lang="en-US"/>
        </a:p>
      </dgm:t>
    </dgm:pt>
    <dgm:pt modelId="{12BFBBB9-C03C-4983-A4E0-EF32EBE75629}">
      <dgm:prSet custT="1"/>
      <dgm:spPr/>
      <dgm:t>
        <a:bodyPr/>
        <a:lstStyle/>
        <a:p>
          <a:r>
            <a:rPr lang="en-US" sz="2000" dirty="0">
              <a:solidFill>
                <a:srgbClr val="800000"/>
              </a:solidFill>
            </a:rPr>
            <a:t>pateikiant informacinį nurodymą, kad </a:t>
          </a:r>
          <a:r>
            <a:rPr lang="en-US" sz="2000" dirty="0" err="1">
              <a:solidFill>
                <a:srgbClr val="800000"/>
              </a:solidFill>
            </a:rPr>
            <a:t>renginys</a:t>
          </a:r>
          <a:r>
            <a:rPr lang="en-US" sz="2000" dirty="0">
              <a:solidFill>
                <a:srgbClr val="800000"/>
              </a:solidFill>
            </a:rPr>
            <a:t> </a:t>
          </a:r>
          <a:r>
            <a:rPr lang="lt-LT" sz="2000" dirty="0" smtClean="0">
              <a:solidFill>
                <a:srgbClr val="800000"/>
              </a:solidFill>
            </a:rPr>
            <a:t>bus </a:t>
          </a:r>
          <a:r>
            <a:rPr lang="en-US" sz="2000" dirty="0" err="1" smtClean="0">
              <a:solidFill>
                <a:srgbClr val="800000"/>
              </a:solidFill>
            </a:rPr>
            <a:t>fotografuoja</a:t>
          </a:r>
          <a:r>
            <a:rPr lang="lt-LT" sz="2000" dirty="0" err="1" smtClean="0">
              <a:solidFill>
                <a:srgbClr val="800000"/>
              </a:solidFill>
            </a:rPr>
            <a:t>mas</a:t>
          </a:r>
          <a:r>
            <a:rPr lang="en-US" sz="2000" dirty="0" smtClean="0">
              <a:solidFill>
                <a:srgbClr val="800000"/>
              </a:solidFill>
            </a:rPr>
            <a:t> </a:t>
          </a:r>
          <a:r>
            <a:rPr lang="en-US" sz="2000" dirty="0" err="1" smtClean="0">
              <a:solidFill>
                <a:srgbClr val="800000"/>
              </a:solidFill>
            </a:rPr>
            <a:t>ar</a:t>
          </a:r>
          <a:r>
            <a:rPr lang="lt-LT" sz="2000" dirty="0" smtClean="0">
              <a:solidFill>
                <a:srgbClr val="800000"/>
              </a:solidFill>
            </a:rPr>
            <a:t>/ir</a:t>
          </a:r>
          <a:r>
            <a:rPr lang="en-US" sz="2000" dirty="0" smtClean="0">
              <a:solidFill>
                <a:srgbClr val="800000"/>
              </a:solidFill>
            </a:rPr>
            <a:t> </a:t>
          </a:r>
          <a:r>
            <a:rPr lang="en-US" sz="2000" dirty="0" err="1" smtClean="0">
              <a:solidFill>
                <a:srgbClr val="800000"/>
              </a:solidFill>
            </a:rPr>
            <a:t>filmuoja</a:t>
          </a:r>
          <a:r>
            <a:rPr lang="lt-LT" sz="2000" dirty="0" err="1" smtClean="0">
              <a:solidFill>
                <a:srgbClr val="800000"/>
              </a:solidFill>
            </a:rPr>
            <a:t>mas</a:t>
          </a:r>
          <a:endParaRPr lang="en-US" sz="2000" dirty="0">
            <a:solidFill>
              <a:srgbClr val="800000"/>
            </a:solidFill>
          </a:endParaRPr>
        </a:p>
      </dgm:t>
    </dgm:pt>
    <dgm:pt modelId="{020124B2-F327-4D7B-A790-B867AE687E38}" type="parTrans" cxnId="{73BB4487-3885-4750-9F2A-80C304034BED}">
      <dgm:prSet/>
      <dgm:spPr/>
      <dgm:t>
        <a:bodyPr/>
        <a:lstStyle/>
        <a:p>
          <a:endParaRPr lang="en-US"/>
        </a:p>
      </dgm:t>
    </dgm:pt>
    <dgm:pt modelId="{D991BE05-6FAF-4C29-B66C-EC196A5C0798}" type="sibTrans" cxnId="{73BB4487-3885-4750-9F2A-80C304034BED}">
      <dgm:prSet/>
      <dgm:spPr/>
      <dgm:t>
        <a:bodyPr/>
        <a:lstStyle/>
        <a:p>
          <a:endParaRPr lang="en-US"/>
        </a:p>
      </dgm:t>
    </dgm:pt>
    <dgm:pt modelId="{3FD0DDAA-3C73-469A-B5BE-755FD38DBDB9}" type="pres">
      <dgm:prSet presAssocID="{5AAFC0AC-B924-4F9D-9BFF-9D62CF76F0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BEADE-7A53-42D7-977C-0B9D1C304194}" type="pres">
      <dgm:prSet presAssocID="{0058FF30-8455-463F-A145-B5B312A09CD8}" presName="compNode" presStyleCnt="0"/>
      <dgm:spPr/>
    </dgm:pt>
    <dgm:pt modelId="{42A3FDE3-0803-4FFB-95F4-48B75281A404}" type="pres">
      <dgm:prSet presAssocID="{0058FF30-8455-463F-A145-B5B312A09CD8}" presName="aNode" presStyleLbl="bgShp" presStyleIdx="0" presStyleCnt="1"/>
      <dgm:spPr/>
      <dgm:t>
        <a:bodyPr/>
        <a:lstStyle/>
        <a:p>
          <a:endParaRPr lang="en-US"/>
        </a:p>
      </dgm:t>
    </dgm:pt>
    <dgm:pt modelId="{E8225D1B-B982-4187-A830-60917D7DD461}" type="pres">
      <dgm:prSet presAssocID="{0058FF30-8455-463F-A145-B5B312A09CD8}" presName="textNode" presStyleLbl="bgShp" presStyleIdx="0" presStyleCnt="1"/>
      <dgm:spPr/>
      <dgm:t>
        <a:bodyPr/>
        <a:lstStyle/>
        <a:p>
          <a:endParaRPr lang="en-US"/>
        </a:p>
      </dgm:t>
    </dgm:pt>
    <dgm:pt modelId="{2AE99B55-3038-4A95-B32B-8013D7DA8461}" type="pres">
      <dgm:prSet presAssocID="{0058FF30-8455-463F-A145-B5B312A09CD8}" presName="compChildNode" presStyleCnt="0"/>
      <dgm:spPr/>
    </dgm:pt>
    <dgm:pt modelId="{29E819DD-B5C7-4309-936E-CA852CD5DC05}" type="pres">
      <dgm:prSet presAssocID="{0058FF30-8455-463F-A145-B5B312A09CD8}" presName="theInnerList" presStyleCnt="0"/>
      <dgm:spPr/>
    </dgm:pt>
    <dgm:pt modelId="{5EF03309-6EA0-4D9D-A085-87195ACA9667}" type="pres">
      <dgm:prSet presAssocID="{C3FEBECD-440B-465D-8F03-DA8739E50C7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F74D1-DB49-4758-933C-90EA6D474C8E}" type="pres">
      <dgm:prSet presAssocID="{C3FEBECD-440B-465D-8F03-DA8739E50C73}" presName="aSpace2" presStyleCnt="0"/>
      <dgm:spPr/>
    </dgm:pt>
    <dgm:pt modelId="{77C7AC58-7617-4816-8C75-DC94532A9309}" type="pres">
      <dgm:prSet presAssocID="{0DAF0375-0D4B-497A-9C9E-7122809EDB70}" presName="childNode" presStyleLbl="node1" presStyleIdx="1" presStyleCnt="3">
        <dgm:presLayoutVars>
          <dgm:bulletEnabled val="1"/>
        </dgm:presLayoutVars>
      </dgm:prSet>
      <dgm:spPr/>
    </dgm:pt>
    <dgm:pt modelId="{4358836D-9451-4957-9734-00B58D8F38DF}" type="pres">
      <dgm:prSet presAssocID="{0DAF0375-0D4B-497A-9C9E-7122809EDB70}" presName="aSpace2" presStyleCnt="0"/>
      <dgm:spPr/>
    </dgm:pt>
    <dgm:pt modelId="{6FA36F01-E2DC-4A3D-B6B6-9D293863BAF1}" type="pres">
      <dgm:prSet presAssocID="{12BFBBB9-C03C-4983-A4E0-EF32EBE7562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6F5B9DE-D145-4592-BDF6-531D31C35A7F}" srcId="{5AAFC0AC-B924-4F9D-9BFF-9D62CF76F06C}" destId="{0058FF30-8455-463F-A145-B5B312A09CD8}" srcOrd="0" destOrd="0" parTransId="{8B7EC8B3-BF03-472C-97A6-4B485D31049C}" sibTransId="{40D77B4A-A1DB-4085-9919-C70F66FFF660}"/>
    <dgm:cxn modelId="{E7A6C36F-0F6A-4BE1-9EC3-98CD3ABC707D}" type="presOf" srcId="{0058FF30-8455-463F-A145-B5B312A09CD8}" destId="{E8225D1B-B982-4187-A830-60917D7DD461}" srcOrd="1" destOrd="0" presId="urn:microsoft.com/office/officeart/2005/8/layout/lProcess2"/>
    <dgm:cxn modelId="{E244BBEA-708D-46B7-A000-1B984A94974D}" type="presOf" srcId="{0058FF30-8455-463F-A145-B5B312A09CD8}" destId="{42A3FDE3-0803-4FFB-95F4-48B75281A404}" srcOrd="0" destOrd="0" presId="urn:microsoft.com/office/officeart/2005/8/layout/lProcess2"/>
    <dgm:cxn modelId="{7E8C04C0-4D72-49B7-9D88-7B6C53FDD913}" type="presOf" srcId="{12BFBBB9-C03C-4983-A4E0-EF32EBE75629}" destId="{6FA36F01-E2DC-4A3D-B6B6-9D293863BAF1}" srcOrd="0" destOrd="0" presId="urn:microsoft.com/office/officeart/2005/8/layout/lProcess2"/>
    <dgm:cxn modelId="{5FC34D87-E94F-498E-BBAB-7DFA53604134}" srcId="{0058FF30-8455-463F-A145-B5B312A09CD8}" destId="{0DAF0375-0D4B-497A-9C9E-7122809EDB70}" srcOrd="1" destOrd="0" parTransId="{D33D1D70-78F5-4DB9-8833-FD19A5BAA157}" sibTransId="{3C062DDC-F512-4059-83CB-3ADF36B5F5BD}"/>
    <dgm:cxn modelId="{263D755C-D886-435C-9E1E-B810A818DB4E}" type="presOf" srcId="{5AAFC0AC-B924-4F9D-9BFF-9D62CF76F06C}" destId="{3FD0DDAA-3C73-469A-B5BE-755FD38DBDB9}" srcOrd="0" destOrd="0" presId="urn:microsoft.com/office/officeart/2005/8/layout/lProcess2"/>
    <dgm:cxn modelId="{5DD0CA2C-8DD8-4686-AC19-6FD51FB67871}" type="presOf" srcId="{C3FEBECD-440B-465D-8F03-DA8739E50C73}" destId="{5EF03309-6EA0-4D9D-A085-87195ACA9667}" srcOrd="0" destOrd="0" presId="urn:microsoft.com/office/officeart/2005/8/layout/lProcess2"/>
    <dgm:cxn modelId="{BEFCF05A-B537-4AC0-BBE0-A81CE7BFC9D2}" type="presOf" srcId="{0DAF0375-0D4B-497A-9C9E-7122809EDB70}" destId="{77C7AC58-7617-4816-8C75-DC94532A9309}" srcOrd="0" destOrd="0" presId="urn:microsoft.com/office/officeart/2005/8/layout/lProcess2"/>
    <dgm:cxn modelId="{73BB4487-3885-4750-9F2A-80C304034BED}" srcId="{0058FF30-8455-463F-A145-B5B312A09CD8}" destId="{12BFBBB9-C03C-4983-A4E0-EF32EBE75629}" srcOrd="2" destOrd="0" parTransId="{020124B2-F327-4D7B-A790-B867AE687E38}" sibTransId="{D991BE05-6FAF-4C29-B66C-EC196A5C0798}"/>
    <dgm:cxn modelId="{564186E8-B2D0-4EB1-803A-CB8B2C437D3A}" srcId="{0058FF30-8455-463F-A145-B5B312A09CD8}" destId="{C3FEBECD-440B-465D-8F03-DA8739E50C73}" srcOrd="0" destOrd="0" parTransId="{D1846526-F7F6-45C9-8121-78B5F7BF85B3}" sibTransId="{D2486777-D3E5-48CB-B4F4-FB796B7421F8}"/>
    <dgm:cxn modelId="{6AB55800-B814-46A7-86DA-47ABF07D4ECF}" type="presParOf" srcId="{3FD0DDAA-3C73-469A-B5BE-755FD38DBDB9}" destId="{8B3BEADE-7A53-42D7-977C-0B9D1C304194}" srcOrd="0" destOrd="0" presId="urn:microsoft.com/office/officeart/2005/8/layout/lProcess2"/>
    <dgm:cxn modelId="{63E341A7-3FA2-47EF-94F4-A1C1C0E16542}" type="presParOf" srcId="{8B3BEADE-7A53-42D7-977C-0B9D1C304194}" destId="{42A3FDE3-0803-4FFB-95F4-48B75281A404}" srcOrd="0" destOrd="0" presId="urn:microsoft.com/office/officeart/2005/8/layout/lProcess2"/>
    <dgm:cxn modelId="{25BDFC92-A2AA-46CC-A046-2AC77F58B9B5}" type="presParOf" srcId="{8B3BEADE-7A53-42D7-977C-0B9D1C304194}" destId="{E8225D1B-B982-4187-A830-60917D7DD461}" srcOrd="1" destOrd="0" presId="urn:microsoft.com/office/officeart/2005/8/layout/lProcess2"/>
    <dgm:cxn modelId="{CDCFC76E-1DDA-4124-8E9D-F15313B49EDA}" type="presParOf" srcId="{8B3BEADE-7A53-42D7-977C-0B9D1C304194}" destId="{2AE99B55-3038-4A95-B32B-8013D7DA8461}" srcOrd="2" destOrd="0" presId="urn:microsoft.com/office/officeart/2005/8/layout/lProcess2"/>
    <dgm:cxn modelId="{D863D0AB-11DD-4DCD-9B60-0FD46C6360D0}" type="presParOf" srcId="{2AE99B55-3038-4A95-B32B-8013D7DA8461}" destId="{29E819DD-B5C7-4309-936E-CA852CD5DC05}" srcOrd="0" destOrd="0" presId="urn:microsoft.com/office/officeart/2005/8/layout/lProcess2"/>
    <dgm:cxn modelId="{A4E4A1B0-16CF-4621-9BBC-AC0CACB1F9C4}" type="presParOf" srcId="{29E819DD-B5C7-4309-936E-CA852CD5DC05}" destId="{5EF03309-6EA0-4D9D-A085-87195ACA9667}" srcOrd="0" destOrd="0" presId="urn:microsoft.com/office/officeart/2005/8/layout/lProcess2"/>
    <dgm:cxn modelId="{2D689872-90E4-442F-A3D9-49EDF3EF6CB5}" type="presParOf" srcId="{29E819DD-B5C7-4309-936E-CA852CD5DC05}" destId="{B86F74D1-DB49-4758-933C-90EA6D474C8E}" srcOrd="1" destOrd="0" presId="urn:microsoft.com/office/officeart/2005/8/layout/lProcess2"/>
    <dgm:cxn modelId="{11EC07B8-DD3D-45D9-A12F-0499DACA29A9}" type="presParOf" srcId="{29E819DD-B5C7-4309-936E-CA852CD5DC05}" destId="{77C7AC58-7617-4816-8C75-DC94532A9309}" srcOrd="2" destOrd="0" presId="urn:microsoft.com/office/officeart/2005/8/layout/lProcess2"/>
    <dgm:cxn modelId="{14BBD1FE-3826-4C65-8E6F-43480420797A}" type="presParOf" srcId="{29E819DD-B5C7-4309-936E-CA852CD5DC05}" destId="{4358836D-9451-4957-9734-00B58D8F38DF}" srcOrd="3" destOrd="0" presId="urn:microsoft.com/office/officeart/2005/8/layout/lProcess2"/>
    <dgm:cxn modelId="{6F666F60-7D75-40D0-B05F-7E3996CC973F}" type="presParOf" srcId="{29E819DD-B5C7-4309-936E-CA852CD5DC05}" destId="{6FA36F01-E2DC-4A3D-B6B6-9D293863BAF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1129C-27AC-48FC-A214-79CE1A67D8E5}" type="doc">
      <dgm:prSet loTypeId="urn:microsoft.com/office/officeart/2005/8/layout/hProcess9" loCatId="process" qsTypeId="urn:microsoft.com/office/officeart/2005/8/quickstyle/simple3" qsCatId="simple" csTypeId="urn:microsoft.com/office/officeart/2005/8/colors/accent2_1" csCatId="accent2" phldr="1"/>
      <dgm:spPr/>
    </dgm:pt>
    <dgm:pt modelId="{FA78F556-EC49-4032-9129-0AF0D5122D81}">
      <dgm:prSet phldrT="[Text]" custT="1"/>
      <dgm:spPr/>
      <dgm:t>
        <a:bodyPr/>
        <a:lstStyle/>
        <a:p>
          <a:r>
            <a:rPr lang="lt-LT" sz="2200" b="1" dirty="0" smtClean="0"/>
            <a:t>Tikslai, misija ir vizija</a:t>
          </a:r>
          <a:endParaRPr lang="lv-LV" sz="2200" b="1" dirty="0"/>
        </a:p>
      </dgm:t>
    </dgm:pt>
    <dgm:pt modelId="{8F0F7F37-D1ED-405E-A40E-968C7D2AC846}" type="parTrans" cxnId="{12EFF8CA-FF12-4A37-9F40-0420723546A0}">
      <dgm:prSet/>
      <dgm:spPr/>
      <dgm:t>
        <a:bodyPr/>
        <a:lstStyle/>
        <a:p>
          <a:endParaRPr lang="lv-LV"/>
        </a:p>
      </dgm:t>
    </dgm:pt>
    <dgm:pt modelId="{02771DDB-B3B7-4119-A1FD-681911BD6E94}" type="sibTrans" cxnId="{12EFF8CA-FF12-4A37-9F40-0420723546A0}">
      <dgm:prSet/>
      <dgm:spPr/>
      <dgm:t>
        <a:bodyPr/>
        <a:lstStyle/>
        <a:p>
          <a:endParaRPr lang="lv-LV"/>
        </a:p>
      </dgm:t>
    </dgm:pt>
    <dgm:pt modelId="{F1AD2E34-F249-4821-BD66-69BF4E94EA16}">
      <dgm:prSet custT="1"/>
      <dgm:spPr/>
      <dgm:t>
        <a:bodyPr/>
        <a:lstStyle/>
        <a:p>
          <a:r>
            <a:rPr lang="lt-LT" sz="2200" b="1" dirty="0" smtClean="0"/>
            <a:t>Valdybos nariai</a:t>
          </a:r>
          <a:endParaRPr lang="en-US" sz="2200" b="1" dirty="0"/>
        </a:p>
      </dgm:t>
    </dgm:pt>
    <dgm:pt modelId="{472DF174-5627-4F1C-8631-E232CF9925DC}" type="parTrans" cxnId="{E04C71F1-D520-4F5F-9B4A-F32DF9457E1C}">
      <dgm:prSet/>
      <dgm:spPr/>
      <dgm:t>
        <a:bodyPr/>
        <a:lstStyle/>
        <a:p>
          <a:endParaRPr lang="en-US"/>
        </a:p>
      </dgm:t>
    </dgm:pt>
    <dgm:pt modelId="{C0AA72AA-B51E-4933-B4C9-1B337F058B98}" type="sibTrans" cxnId="{E04C71F1-D520-4F5F-9B4A-F32DF9457E1C}">
      <dgm:prSet/>
      <dgm:spPr/>
      <dgm:t>
        <a:bodyPr/>
        <a:lstStyle/>
        <a:p>
          <a:endParaRPr lang="en-US"/>
        </a:p>
      </dgm:t>
    </dgm:pt>
    <dgm:pt modelId="{5B70F38F-B3FE-4031-ACBD-66C87C2FCE7C}">
      <dgm:prSet custT="1"/>
      <dgm:spPr/>
      <dgm:t>
        <a:bodyPr/>
        <a:lstStyle/>
        <a:p>
          <a:r>
            <a:rPr lang="lt-LT" sz="1800" b="1" dirty="0" smtClean="0"/>
            <a:t>P</a:t>
          </a:r>
          <a:r>
            <a:rPr lang="en-US" sz="1800" b="1" dirty="0" err="1" smtClean="0"/>
            <a:t>avadinimas</a:t>
          </a:r>
          <a:endParaRPr lang="en-US" sz="2200" b="1" dirty="0"/>
        </a:p>
      </dgm:t>
    </dgm:pt>
    <dgm:pt modelId="{B8CA45C9-B8D9-4DA8-AFC1-8E7F285DB763}" type="parTrans" cxnId="{0CAD788C-846E-4BBF-9E3A-F88A856717A7}">
      <dgm:prSet/>
      <dgm:spPr/>
      <dgm:t>
        <a:bodyPr/>
        <a:lstStyle/>
        <a:p>
          <a:endParaRPr lang="en-US"/>
        </a:p>
      </dgm:t>
    </dgm:pt>
    <dgm:pt modelId="{44B4DE5D-14A8-4B79-B1E0-45F7E95647C1}" type="sibTrans" cxnId="{0CAD788C-846E-4BBF-9E3A-F88A856717A7}">
      <dgm:prSet/>
      <dgm:spPr/>
      <dgm:t>
        <a:bodyPr/>
        <a:lstStyle/>
        <a:p>
          <a:endParaRPr lang="en-US"/>
        </a:p>
      </dgm:t>
    </dgm:pt>
    <dgm:pt modelId="{C73CCEAD-9999-4E93-B4E9-A17353F82285}">
      <dgm:prSet custT="1"/>
      <dgm:spPr/>
      <dgm:t>
        <a:bodyPr/>
        <a:lstStyle/>
        <a:p>
          <a:r>
            <a:rPr lang="lt-LT" sz="2200" b="1" dirty="0" smtClean="0"/>
            <a:t>Įstatų </a:t>
          </a:r>
          <a:r>
            <a:rPr lang="lt-LT" sz="2000" b="1" dirty="0"/>
            <a:t>straipsniai</a:t>
          </a:r>
          <a:endParaRPr lang="en-US" sz="2200" b="1" dirty="0"/>
        </a:p>
      </dgm:t>
    </dgm:pt>
    <dgm:pt modelId="{B9B08CAC-9A98-442B-BB11-7CFE2BDAA06F}" type="parTrans" cxnId="{C5F87239-CC03-41AC-AE36-561E256E511D}">
      <dgm:prSet/>
      <dgm:spPr/>
      <dgm:t>
        <a:bodyPr/>
        <a:lstStyle/>
        <a:p>
          <a:endParaRPr lang="en-US"/>
        </a:p>
      </dgm:t>
    </dgm:pt>
    <dgm:pt modelId="{D2B4C72F-88C5-4AE5-9FBA-560E3AB12D33}" type="sibTrans" cxnId="{C5F87239-CC03-41AC-AE36-561E256E511D}">
      <dgm:prSet/>
      <dgm:spPr/>
      <dgm:t>
        <a:bodyPr/>
        <a:lstStyle/>
        <a:p>
          <a:endParaRPr lang="en-US"/>
        </a:p>
      </dgm:t>
    </dgm:pt>
    <dgm:pt modelId="{60FD251E-FF4E-4ABC-926F-789F4C14DDFE}">
      <dgm:prSet custT="1"/>
      <dgm:spPr/>
      <dgm:t>
        <a:bodyPr/>
        <a:lstStyle/>
        <a:p>
          <a:r>
            <a:rPr lang="lt-LT" sz="2000" b="1" dirty="0" smtClean="0"/>
            <a:t>U</a:t>
          </a:r>
          <a:r>
            <a:rPr lang="en-US" sz="2000" b="1" dirty="0" err="1" smtClean="0"/>
            <a:t>žsiregistr</a:t>
          </a:r>
          <a:r>
            <a:rPr lang="lt-LT" sz="2000" b="1" dirty="0" smtClean="0"/>
            <a:t>avimas</a:t>
          </a:r>
          <a:endParaRPr lang="en-US" sz="2000" b="1" dirty="0"/>
        </a:p>
      </dgm:t>
    </dgm:pt>
    <dgm:pt modelId="{56ABF67A-463E-4451-A380-983157968764}" type="parTrans" cxnId="{08BA04E5-19F6-44F6-A9BA-D6515BFE94EA}">
      <dgm:prSet/>
      <dgm:spPr/>
      <dgm:t>
        <a:bodyPr/>
        <a:lstStyle/>
        <a:p>
          <a:endParaRPr lang="en-US"/>
        </a:p>
      </dgm:t>
    </dgm:pt>
    <dgm:pt modelId="{D90769EA-AAB0-49FE-ABAC-3632B0605228}" type="sibTrans" cxnId="{08BA04E5-19F6-44F6-A9BA-D6515BFE94EA}">
      <dgm:prSet/>
      <dgm:spPr/>
      <dgm:t>
        <a:bodyPr/>
        <a:lstStyle/>
        <a:p>
          <a:endParaRPr lang="en-US"/>
        </a:p>
      </dgm:t>
    </dgm:pt>
    <dgm:pt modelId="{D3C44547-D344-4316-B050-87A39473BF18}" type="pres">
      <dgm:prSet presAssocID="{C6E1129C-27AC-48FC-A214-79CE1A67D8E5}" presName="CompostProcess" presStyleCnt="0">
        <dgm:presLayoutVars>
          <dgm:dir/>
          <dgm:resizeHandles val="exact"/>
        </dgm:presLayoutVars>
      </dgm:prSet>
      <dgm:spPr/>
    </dgm:pt>
    <dgm:pt modelId="{85E76CD4-E343-46B8-BF81-EF7E2ED59CDF}" type="pres">
      <dgm:prSet presAssocID="{C6E1129C-27AC-48FC-A214-79CE1A67D8E5}" presName="arrow" presStyleLbl="bgShp" presStyleIdx="0" presStyleCnt="1"/>
      <dgm:spPr/>
    </dgm:pt>
    <dgm:pt modelId="{7AE66613-A156-4483-A982-5BDBC16F9A10}" type="pres">
      <dgm:prSet presAssocID="{C6E1129C-27AC-48FC-A214-79CE1A67D8E5}" presName="linearProcess" presStyleCnt="0"/>
      <dgm:spPr/>
    </dgm:pt>
    <dgm:pt modelId="{537D128D-5391-4431-9FCF-A9A626EF0F74}" type="pres">
      <dgm:prSet presAssocID="{FA78F556-EC49-4032-9129-0AF0D5122D8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A84D6-90A6-41BF-8BEE-078D1132432D}" type="pres">
      <dgm:prSet presAssocID="{02771DDB-B3B7-4119-A1FD-681911BD6E94}" presName="sibTrans" presStyleCnt="0"/>
      <dgm:spPr/>
    </dgm:pt>
    <dgm:pt modelId="{A1C8E9AA-22ED-4666-A4BC-FA9B4BD37B85}" type="pres">
      <dgm:prSet presAssocID="{F1AD2E34-F249-4821-BD66-69BF4E94EA1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97A56-FC65-4ECC-A68A-055E28A9C14B}" type="pres">
      <dgm:prSet presAssocID="{C0AA72AA-B51E-4933-B4C9-1B337F058B98}" presName="sibTrans" presStyleCnt="0"/>
      <dgm:spPr/>
    </dgm:pt>
    <dgm:pt modelId="{02FA24B0-6D09-4FEC-900A-E9114D987278}" type="pres">
      <dgm:prSet presAssocID="{5B70F38F-B3FE-4031-ACBD-66C87C2FCE7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3C46B-F7F2-43EC-BE87-C5F437912F36}" type="pres">
      <dgm:prSet presAssocID="{44B4DE5D-14A8-4B79-B1E0-45F7E95647C1}" presName="sibTrans" presStyleCnt="0"/>
      <dgm:spPr/>
    </dgm:pt>
    <dgm:pt modelId="{CCCA36CD-696C-41A8-B7A8-9BF0ED1F0A3A}" type="pres">
      <dgm:prSet presAssocID="{C73CCEAD-9999-4E93-B4E9-A17353F8228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A8C1C-2626-497B-A7C7-E871C6983E5F}" type="pres">
      <dgm:prSet presAssocID="{D2B4C72F-88C5-4AE5-9FBA-560E3AB12D33}" presName="sibTrans" presStyleCnt="0"/>
      <dgm:spPr/>
    </dgm:pt>
    <dgm:pt modelId="{00C3686F-727A-4DAD-ACCA-4048147C937B}" type="pres">
      <dgm:prSet presAssocID="{60FD251E-FF4E-4ABC-926F-789F4C14DDFE}" presName="textNode" presStyleLbl="node1" presStyleIdx="4" presStyleCnt="5" custLinFactX="-2438" custLinFactNeighborX="-100000" custLinFactNeighborY="-1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FF8CA-FF12-4A37-9F40-0420723546A0}" srcId="{C6E1129C-27AC-48FC-A214-79CE1A67D8E5}" destId="{FA78F556-EC49-4032-9129-0AF0D5122D81}" srcOrd="0" destOrd="0" parTransId="{8F0F7F37-D1ED-405E-A40E-968C7D2AC846}" sibTransId="{02771DDB-B3B7-4119-A1FD-681911BD6E94}"/>
    <dgm:cxn modelId="{BBC758BF-A742-4FD0-B1D4-CFFF58A75802}" type="presOf" srcId="{5B70F38F-B3FE-4031-ACBD-66C87C2FCE7C}" destId="{02FA24B0-6D09-4FEC-900A-E9114D987278}" srcOrd="0" destOrd="0" presId="urn:microsoft.com/office/officeart/2005/8/layout/hProcess9"/>
    <dgm:cxn modelId="{6D3AE4CB-CE6E-46B0-960F-6764730147CC}" type="presOf" srcId="{F1AD2E34-F249-4821-BD66-69BF4E94EA16}" destId="{A1C8E9AA-22ED-4666-A4BC-FA9B4BD37B85}" srcOrd="0" destOrd="0" presId="urn:microsoft.com/office/officeart/2005/8/layout/hProcess9"/>
    <dgm:cxn modelId="{2A4D4F9D-1697-4628-8790-813AE62B02DA}" type="presOf" srcId="{60FD251E-FF4E-4ABC-926F-789F4C14DDFE}" destId="{00C3686F-727A-4DAD-ACCA-4048147C937B}" srcOrd="0" destOrd="0" presId="urn:microsoft.com/office/officeart/2005/8/layout/hProcess9"/>
    <dgm:cxn modelId="{C5F87239-CC03-41AC-AE36-561E256E511D}" srcId="{C6E1129C-27AC-48FC-A214-79CE1A67D8E5}" destId="{C73CCEAD-9999-4E93-B4E9-A17353F82285}" srcOrd="3" destOrd="0" parTransId="{B9B08CAC-9A98-442B-BB11-7CFE2BDAA06F}" sibTransId="{D2B4C72F-88C5-4AE5-9FBA-560E3AB12D33}"/>
    <dgm:cxn modelId="{0CAD788C-846E-4BBF-9E3A-F88A856717A7}" srcId="{C6E1129C-27AC-48FC-A214-79CE1A67D8E5}" destId="{5B70F38F-B3FE-4031-ACBD-66C87C2FCE7C}" srcOrd="2" destOrd="0" parTransId="{B8CA45C9-B8D9-4DA8-AFC1-8E7F285DB763}" sibTransId="{44B4DE5D-14A8-4B79-B1E0-45F7E95647C1}"/>
    <dgm:cxn modelId="{35D5DC7B-4AF5-4954-AF3C-E80979E9CAA4}" type="presOf" srcId="{FA78F556-EC49-4032-9129-0AF0D5122D81}" destId="{537D128D-5391-4431-9FCF-A9A626EF0F74}" srcOrd="0" destOrd="0" presId="urn:microsoft.com/office/officeart/2005/8/layout/hProcess9"/>
    <dgm:cxn modelId="{7D3C4542-875B-4465-A577-367A2DF5AF07}" type="presOf" srcId="{C6E1129C-27AC-48FC-A214-79CE1A67D8E5}" destId="{D3C44547-D344-4316-B050-87A39473BF18}" srcOrd="0" destOrd="0" presId="urn:microsoft.com/office/officeart/2005/8/layout/hProcess9"/>
    <dgm:cxn modelId="{E04C71F1-D520-4F5F-9B4A-F32DF9457E1C}" srcId="{C6E1129C-27AC-48FC-A214-79CE1A67D8E5}" destId="{F1AD2E34-F249-4821-BD66-69BF4E94EA16}" srcOrd="1" destOrd="0" parTransId="{472DF174-5627-4F1C-8631-E232CF9925DC}" sibTransId="{C0AA72AA-B51E-4933-B4C9-1B337F058B98}"/>
    <dgm:cxn modelId="{48BB669E-9D7F-425F-B457-EC3B3ACDBBD9}" type="presOf" srcId="{C73CCEAD-9999-4E93-B4E9-A17353F82285}" destId="{CCCA36CD-696C-41A8-B7A8-9BF0ED1F0A3A}" srcOrd="0" destOrd="0" presId="urn:microsoft.com/office/officeart/2005/8/layout/hProcess9"/>
    <dgm:cxn modelId="{08BA04E5-19F6-44F6-A9BA-D6515BFE94EA}" srcId="{C6E1129C-27AC-48FC-A214-79CE1A67D8E5}" destId="{60FD251E-FF4E-4ABC-926F-789F4C14DDFE}" srcOrd="4" destOrd="0" parTransId="{56ABF67A-463E-4451-A380-983157968764}" sibTransId="{D90769EA-AAB0-49FE-ABAC-3632B0605228}"/>
    <dgm:cxn modelId="{99220803-3FFD-46A2-8EFC-0BBCC110A73E}" type="presParOf" srcId="{D3C44547-D344-4316-B050-87A39473BF18}" destId="{85E76CD4-E343-46B8-BF81-EF7E2ED59CDF}" srcOrd="0" destOrd="0" presId="urn:microsoft.com/office/officeart/2005/8/layout/hProcess9"/>
    <dgm:cxn modelId="{5D72D975-C059-49A8-9ECA-4DE6AA61AA35}" type="presParOf" srcId="{D3C44547-D344-4316-B050-87A39473BF18}" destId="{7AE66613-A156-4483-A982-5BDBC16F9A10}" srcOrd="1" destOrd="0" presId="urn:microsoft.com/office/officeart/2005/8/layout/hProcess9"/>
    <dgm:cxn modelId="{8E82D140-11E3-4F7D-97F0-AB6D3B689F84}" type="presParOf" srcId="{7AE66613-A156-4483-A982-5BDBC16F9A10}" destId="{537D128D-5391-4431-9FCF-A9A626EF0F74}" srcOrd="0" destOrd="0" presId="urn:microsoft.com/office/officeart/2005/8/layout/hProcess9"/>
    <dgm:cxn modelId="{F7A124CD-6B2F-4757-92B4-61130B760689}" type="presParOf" srcId="{7AE66613-A156-4483-A982-5BDBC16F9A10}" destId="{DD8A84D6-90A6-41BF-8BEE-078D1132432D}" srcOrd="1" destOrd="0" presId="urn:microsoft.com/office/officeart/2005/8/layout/hProcess9"/>
    <dgm:cxn modelId="{5FEB44B9-2828-4AA9-A770-B7A3B3AD4C71}" type="presParOf" srcId="{7AE66613-A156-4483-A982-5BDBC16F9A10}" destId="{A1C8E9AA-22ED-4666-A4BC-FA9B4BD37B85}" srcOrd="2" destOrd="0" presId="urn:microsoft.com/office/officeart/2005/8/layout/hProcess9"/>
    <dgm:cxn modelId="{CFDFE31E-735F-45C8-844A-B0BF3E337BD4}" type="presParOf" srcId="{7AE66613-A156-4483-A982-5BDBC16F9A10}" destId="{CB297A56-FC65-4ECC-A68A-055E28A9C14B}" srcOrd="3" destOrd="0" presId="urn:microsoft.com/office/officeart/2005/8/layout/hProcess9"/>
    <dgm:cxn modelId="{C58BA6DF-A35E-4309-B2B8-9878EF2DC1EE}" type="presParOf" srcId="{7AE66613-A156-4483-A982-5BDBC16F9A10}" destId="{02FA24B0-6D09-4FEC-900A-E9114D987278}" srcOrd="4" destOrd="0" presId="urn:microsoft.com/office/officeart/2005/8/layout/hProcess9"/>
    <dgm:cxn modelId="{A75284FF-C8A9-419A-9481-DDFAC65F348C}" type="presParOf" srcId="{7AE66613-A156-4483-A982-5BDBC16F9A10}" destId="{5683C46B-F7F2-43EC-BE87-C5F437912F36}" srcOrd="5" destOrd="0" presId="urn:microsoft.com/office/officeart/2005/8/layout/hProcess9"/>
    <dgm:cxn modelId="{EAA9D2A8-C722-44FA-B808-623859937C2E}" type="presParOf" srcId="{7AE66613-A156-4483-A982-5BDBC16F9A10}" destId="{CCCA36CD-696C-41A8-B7A8-9BF0ED1F0A3A}" srcOrd="6" destOrd="0" presId="urn:microsoft.com/office/officeart/2005/8/layout/hProcess9"/>
    <dgm:cxn modelId="{C39702C0-1302-49D3-A08D-EE25077AF94A}" type="presParOf" srcId="{7AE66613-A156-4483-A982-5BDBC16F9A10}" destId="{3D1A8C1C-2626-497B-A7C7-E871C6983E5F}" srcOrd="7" destOrd="0" presId="urn:microsoft.com/office/officeart/2005/8/layout/hProcess9"/>
    <dgm:cxn modelId="{E6C3B499-A4FE-4942-A6CB-9A354F2A1455}" type="presParOf" srcId="{7AE66613-A156-4483-A982-5BDBC16F9A10}" destId="{00C3686F-727A-4DAD-ACCA-4048147C937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53458-52FF-46A2-B98C-87DB002C501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lv-LV"/>
        </a:p>
      </dgm:t>
    </dgm:pt>
    <dgm:pt modelId="{68BF4E42-E83F-4096-98A8-B8BCE36D5BAB}">
      <dgm:prSet phldrT="[Text]" custT="1"/>
      <dgm:spPr/>
      <dgm:t>
        <a:bodyPr/>
        <a:lstStyle/>
        <a:p>
          <a:r>
            <a:rPr lang="en-US" sz="3200" b="1" i="0" dirty="0" smtClean="0">
              <a:latin typeface="Cambria" panose="02040503050406030204" pitchFamily="18" charset="0"/>
            </a:rPr>
            <a:t>NVO </a:t>
          </a:r>
          <a:r>
            <a:rPr lang="en-US" sz="3200" b="1" i="0" dirty="0" err="1" smtClean="0">
              <a:latin typeface="Cambria" panose="02040503050406030204" pitchFamily="18" charset="0"/>
            </a:rPr>
            <a:t>registracija</a:t>
          </a:r>
          <a:r>
            <a:rPr lang="en-US" sz="3200" b="1" i="0" dirty="0" smtClean="0">
              <a:latin typeface="Cambria" panose="02040503050406030204" pitchFamily="18" charset="0"/>
            </a:rPr>
            <a:t> </a:t>
          </a:r>
          <a:r>
            <a:rPr lang="en-US" sz="3200" b="1" i="0" dirty="0" err="1" smtClean="0">
              <a:latin typeface="Cambria" panose="02040503050406030204" pitchFamily="18" charset="0"/>
            </a:rPr>
            <a:t>valstybiniame</a:t>
          </a:r>
          <a:r>
            <a:rPr lang="en-US" sz="3200" b="1" i="0" dirty="0" smtClean="0">
              <a:latin typeface="Cambria" panose="02040503050406030204" pitchFamily="18" charset="0"/>
            </a:rPr>
            <a:t> </a:t>
          </a:r>
          <a:r>
            <a:rPr lang="en-US" sz="3200" b="1" i="0" dirty="0" err="1" smtClean="0">
              <a:latin typeface="Cambria" panose="02040503050406030204" pitchFamily="18" charset="0"/>
            </a:rPr>
            <a:t>registre</a:t>
          </a:r>
          <a:r>
            <a:rPr lang="lt-LT" sz="3200" b="1" i="0" smtClean="0">
              <a:latin typeface="Cambria" panose="02040503050406030204" pitchFamily="18" charset="0"/>
            </a:rPr>
            <a:t> </a:t>
          </a:r>
          <a:endParaRPr lang="lv-LV" sz="3200" b="1" dirty="0">
            <a:latin typeface="Cambria" panose="02040503050406030204" pitchFamily="18" charset="0"/>
          </a:endParaRPr>
        </a:p>
      </dgm:t>
    </dgm:pt>
    <dgm:pt modelId="{5A1077F2-0F56-480B-AA8B-7890EBF29791}" type="parTrans" cxnId="{11BC5E3A-426F-4493-9D14-F9107CCF7CE8}">
      <dgm:prSet/>
      <dgm:spPr/>
      <dgm:t>
        <a:bodyPr/>
        <a:lstStyle/>
        <a:p>
          <a:endParaRPr lang="lv-LV"/>
        </a:p>
      </dgm:t>
    </dgm:pt>
    <dgm:pt modelId="{6EB0D0FF-B1DF-4A5C-9280-623FB747A665}" type="sibTrans" cxnId="{11BC5E3A-426F-4493-9D14-F9107CCF7CE8}">
      <dgm:prSet/>
      <dgm:spPr/>
      <dgm:t>
        <a:bodyPr/>
        <a:lstStyle/>
        <a:p>
          <a:endParaRPr lang="lv-LV"/>
        </a:p>
      </dgm:t>
    </dgm:pt>
    <dgm:pt modelId="{0CE7E9BB-CF9D-4F9F-B642-B6327584DE32}">
      <dgm:prSet phldrT="[Text]" custT="1"/>
      <dgm:spPr/>
      <dgm:t>
        <a:bodyPr/>
        <a:lstStyle/>
        <a:p>
          <a:r>
            <a:rPr lang="en-US" sz="2400" b="1" dirty="0" err="1" smtClean="0"/>
            <a:t>nustatyti</a:t>
          </a:r>
          <a:r>
            <a:rPr lang="en-US" sz="2400" b="1" dirty="0" smtClean="0"/>
            <a:t> NVO </a:t>
          </a:r>
          <a:r>
            <a:rPr lang="en-US" sz="2400" b="1" dirty="0" err="1" smtClean="0"/>
            <a:t>tipą</a:t>
          </a:r>
          <a:endParaRPr lang="lv-LV" sz="2400" b="1" dirty="0"/>
        </a:p>
      </dgm:t>
    </dgm:pt>
    <dgm:pt modelId="{020EE7B0-4BFA-4AF5-9FAD-47B57489E8B0}" type="sibTrans" cxnId="{F546FDB7-2A82-4FF8-9A7E-8BAA0C87DB13}">
      <dgm:prSet/>
      <dgm:spPr/>
      <dgm:t>
        <a:bodyPr/>
        <a:lstStyle/>
        <a:p>
          <a:endParaRPr lang="lv-LV"/>
        </a:p>
      </dgm:t>
    </dgm:pt>
    <dgm:pt modelId="{4B2DD31B-23A7-44F9-B98E-BB8996006298}" type="parTrans" cxnId="{F546FDB7-2A82-4FF8-9A7E-8BAA0C87DB13}">
      <dgm:prSet/>
      <dgm:spPr/>
      <dgm:t>
        <a:bodyPr/>
        <a:lstStyle/>
        <a:p>
          <a:endParaRPr lang="lv-LV"/>
        </a:p>
      </dgm:t>
    </dgm:pt>
    <dgm:pt modelId="{BE5ABA4D-5683-4B59-94D0-9CF982BB6DA7}">
      <dgm:prSet custT="1"/>
      <dgm:spPr/>
      <dgm:t>
        <a:bodyPr/>
        <a:lstStyle/>
        <a:p>
          <a:r>
            <a:rPr lang="lt-LT" sz="2400" b="1" dirty="0"/>
            <a:t>priimti sprendimą dėl NVO steigimo</a:t>
          </a:r>
          <a:endParaRPr lang="en-US" sz="2400" b="1" dirty="0"/>
        </a:p>
      </dgm:t>
    </dgm:pt>
    <dgm:pt modelId="{0213AA08-A2F4-45F6-86B8-FEC461249027}" type="parTrans" cxnId="{263ED3B0-F736-4508-AC00-D6CED5ED424B}">
      <dgm:prSet/>
      <dgm:spPr/>
      <dgm:t>
        <a:bodyPr/>
        <a:lstStyle/>
        <a:p>
          <a:endParaRPr lang="en-US"/>
        </a:p>
      </dgm:t>
    </dgm:pt>
    <dgm:pt modelId="{B443E29B-4A72-4480-968A-96CB49421871}" type="sibTrans" cxnId="{263ED3B0-F736-4508-AC00-D6CED5ED424B}">
      <dgm:prSet/>
      <dgm:spPr/>
      <dgm:t>
        <a:bodyPr/>
        <a:lstStyle/>
        <a:p>
          <a:endParaRPr lang="en-US"/>
        </a:p>
      </dgm:t>
    </dgm:pt>
    <dgm:pt modelId="{5FB568C0-6ACC-4F11-A81A-5EF80643025D}">
      <dgm:prSet custT="1"/>
      <dgm:spPr/>
      <dgm:t>
        <a:bodyPr/>
        <a:lstStyle/>
        <a:p>
          <a:r>
            <a:rPr lang="en-US" sz="2400" b="1" dirty="0"/>
            <a:t>rengti įstatus</a:t>
          </a:r>
          <a:endParaRPr lang="en-US" sz="2400" b="1" dirty="0"/>
        </a:p>
      </dgm:t>
    </dgm:pt>
    <dgm:pt modelId="{762FBE72-4DC6-40BB-8677-E6DA2FAF6BFD}" type="parTrans" cxnId="{C8922236-BE9D-4BD1-A5A8-3F61EDBB96CB}">
      <dgm:prSet/>
      <dgm:spPr/>
      <dgm:t>
        <a:bodyPr/>
        <a:lstStyle/>
        <a:p>
          <a:endParaRPr lang="en-US"/>
        </a:p>
      </dgm:t>
    </dgm:pt>
    <dgm:pt modelId="{38526E7D-039F-46E6-8871-813C9961BEF7}" type="sibTrans" cxnId="{C8922236-BE9D-4BD1-A5A8-3F61EDBB96CB}">
      <dgm:prSet/>
      <dgm:spPr/>
      <dgm:t>
        <a:bodyPr/>
        <a:lstStyle/>
        <a:p>
          <a:endParaRPr lang="en-US"/>
        </a:p>
      </dgm:t>
    </dgm:pt>
    <dgm:pt modelId="{A1A4062D-7B1C-4665-B5DE-0A4B58C2ADA9}">
      <dgm:prSet custT="1"/>
      <dgm:spPr/>
      <dgm:t>
        <a:bodyPr/>
        <a:lstStyle/>
        <a:p>
          <a:r>
            <a:rPr lang="lt-LT" sz="2400" b="1" dirty="0" smtClean="0"/>
            <a:t>rinkti </a:t>
          </a:r>
          <a:r>
            <a:rPr lang="lt-LT" sz="2400" b="1" dirty="0"/>
            <a:t>administracinį organą - valdybą, direktorių ir kt.</a:t>
          </a:r>
          <a:endParaRPr lang="en-US" sz="2400" b="1" dirty="0"/>
        </a:p>
      </dgm:t>
    </dgm:pt>
    <dgm:pt modelId="{0223CA76-CD49-4A11-B94F-3D88203BF31B}" type="parTrans" cxnId="{E54860F7-7E24-4A08-ADEF-A4CAA3CDF058}">
      <dgm:prSet/>
      <dgm:spPr/>
      <dgm:t>
        <a:bodyPr/>
        <a:lstStyle/>
        <a:p>
          <a:endParaRPr lang="en-US"/>
        </a:p>
      </dgm:t>
    </dgm:pt>
    <dgm:pt modelId="{510E061E-ECC7-420D-BA2E-F927AE0FB990}" type="sibTrans" cxnId="{E54860F7-7E24-4A08-ADEF-A4CAA3CDF058}">
      <dgm:prSet/>
      <dgm:spPr/>
      <dgm:t>
        <a:bodyPr/>
        <a:lstStyle/>
        <a:p>
          <a:endParaRPr lang="en-US"/>
        </a:p>
      </dgm:t>
    </dgm:pt>
    <dgm:pt modelId="{0F83EC20-BA35-47E4-B479-CA81C2ABC5E1}">
      <dgm:prSet custT="1"/>
      <dgm:spPr/>
      <dgm:t>
        <a:bodyPr/>
        <a:lstStyle/>
        <a:p>
          <a:r>
            <a:rPr lang="en-US" sz="2400" b="1" dirty="0" err="1" smtClean="0"/>
            <a:t>užpildy</a:t>
          </a:r>
          <a:r>
            <a:rPr lang="lt-LT" sz="2400" b="1" dirty="0" err="1" smtClean="0"/>
            <a:t>ti</a:t>
          </a:r>
          <a:r>
            <a:rPr lang="en-US" sz="2400" b="1" dirty="0" smtClean="0"/>
            <a:t> </a:t>
          </a:r>
          <a:r>
            <a:rPr lang="en-US" sz="2400" b="1" dirty="0"/>
            <a:t>specialią formą (</a:t>
          </a:r>
          <a:r>
            <a:rPr lang="en-US" sz="2400" b="1" dirty="0" smtClean="0"/>
            <a:t>L</a:t>
          </a:r>
          <a:r>
            <a:rPr lang="lt-LT" sz="2400" b="1" dirty="0" err="1" smtClean="0"/>
            <a:t>ietuvoje</a:t>
          </a:r>
          <a:r>
            <a:rPr lang="en-US" sz="2400" b="1" dirty="0" smtClean="0"/>
            <a:t> </a:t>
          </a:r>
          <a:r>
            <a:rPr lang="lt-LT" sz="2400" b="1" dirty="0" smtClean="0"/>
            <a:t>speciali </a:t>
          </a:r>
          <a:r>
            <a:rPr lang="en-US" sz="2400" b="1" dirty="0" smtClean="0"/>
            <a:t>forma</a:t>
          </a:r>
          <a:r>
            <a:rPr lang="lt-LT" sz="2400" b="1" dirty="0" smtClean="0"/>
            <a:t> registre</a:t>
          </a:r>
          <a:r>
            <a:rPr lang="en-US" sz="2400" b="1" dirty="0" smtClean="0"/>
            <a:t>)</a:t>
          </a:r>
          <a:endParaRPr lang="en-US" sz="2400" b="1" dirty="0"/>
        </a:p>
      </dgm:t>
    </dgm:pt>
    <dgm:pt modelId="{777598BA-C018-4A77-B9F1-F322655E9B6A}" type="parTrans" cxnId="{157E03A6-4359-410E-AD9C-92F6183E5354}">
      <dgm:prSet/>
      <dgm:spPr/>
      <dgm:t>
        <a:bodyPr/>
        <a:lstStyle/>
        <a:p>
          <a:endParaRPr lang="en-US"/>
        </a:p>
      </dgm:t>
    </dgm:pt>
    <dgm:pt modelId="{C31C5940-84D1-42E8-84AA-58AB5036B425}" type="sibTrans" cxnId="{157E03A6-4359-410E-AD9C-92F6183E5354}">
      <dgm:prSet/>
      <dgm:spPr/>
      <dgm:t>
        <a:bodyPr/>
        <a:lstStyle/>
        <a:p>
          <a:endParaRPr lang="en-US"/>
        </a:p>
      </dgm:t>
    </dgm:pt>
    <dgm:pt modelId="{1FEDD871-F0F0-47EE-A877-1B7FAB1BDDDF}">
      <dgm:prSet custT="1"/>
      <dgm:spPr/>
      <dgm:t>
        <a:bodyPr/>
        <a:lstStyle/>
        <a:p>
          <a:r>
            <a:rPr lang="en-US" sz="2400" b="1" dirty="0"/>
            <a:t>paraiška registracijai</a:t>
          </a:r>
          <a:endParaRPr lang="en-US" sz="2400" b="1" dirty="0"/>
        </a:p>
      </dgm:t>
    </dgm:pt>
    <dgm:pt modelId="{990D764F-D6BC-4A47-8648-1663A810D81F}" type="parTrans" cxnId="{EEAEE4EA-4B48-49E5-9DFA-199CDEF837DC}">
      <dgm:prSet/>
      <dgm:spPr/>
      <dgm:t>
        <a:bodyPr/>
        <a:lstStyle/>
        <a:p>
          <a:endParaRPr lang="en-US"/>
        </a:p>
      </dgm:t>
    </dgm:pt>
    <dgm:pt modelId="{1E2EFDC7-E4FC-46DF-B74F-5885A4DBEAA2}" type="sibTrans" cxnId="{EEAEE4EA-4B48-49E5-9DFA-199CDEF837DC}">
      <dgm:prSet/>
      <dgm:spPr/>
      <dgm:t>
        <a:bodyPr/>
        <a:lstStyle/>
        <a:p>
          <a:endParaRPr lang="en-US"/>
        </a:p>
      </dgm:t>
    </dgm:pt>
    <dgm:pt modelId="{0739740F-5E2D-45D0-A43A-964E7F05D25A}" type="pres">
      <dgm:prSet presAssocID="{BA353458-52FF-46A2-B98C-87DB002C50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E6395A-9ED2-4D0A-B731-F39FE04AFE77}" type="pres">
      <dgm:prSet presAssocID="{68BF4E42-E83F-4096-98A8-B8BCE36D5BAB}" presName="thickLine" presStyleLbl="alignNode1" presStyleIdx="0" presStyleCnt="1"/>
      <dgm:spPr/>
    </dgm:pt>
    <dgm:pt modelId="{5319A1E0-CB7F-4753-8F56-41E490FBBFA0}" type="pres">
      <dgm:prSet presAssocID="{68BF4E42-E83F-4096-98A8-B8BCE36D5BAB}" presName="horz1" presStyleCnt="0"/>
      <dgm:spPr/>
    </dgm:pt>
    <dgm:pt modelId="{F5ECDF09-3E4D-421A-87DF-727C20050528}" type="pres">
      <dgm:prSet presAssocID="{68BF4E42-E83F-4096-98A8-B8BCE36D5BAB}" presName="tx1" presStyleLbl="revTx" presStyleIdx="0" presStyleCnt="7"/>
      <dgm:spPr/>
      <dgm:t>
        <a:bodyPr/>
        <a:lstStyle/>
        <a:p>
          <a:endParaRPr lang="en-US"/>
        </a:p>
      </dgm:t>
    </dgm:pt>
    <dgm:pt modelId="{847BA347-E0E0-4109-A31B-91A567F0FE56}" type="pres">
      <dgm:prSet presAssocID="{68BF4E42-E83F-4096-98A8-B8BCE36D5BAB}" presName="vert1" presStyleCnt="0"/>
      <dgm:spPr/>
    </dgm:pt>
    <dgm:pt modelId="{B247449D-9BBF-482E-912D-44D1AAA61E38}" type="pres">
      <dgm:prSet presAssocID="{0CE7E9BB-CF9D-4F9F-B642-B6327584DE32}" presName="vertSpace2a" presStyleCnt="0"/>
      <dgm:spPr/>
    </dgm:pt>
    <dgm:pt modelId="{37E96DD2-D89F-4C78-83BA-57613A8659D6}" type="pres">
      <dgm:prSet presAssocID="{0CE7E9BB-CF9D-4F9F-B642-B6327584DE32}" presName="horz2" presStyleCnt="0"/>
      <dgm:spPr/>
    </dgm:pt>
    <dgm:pt modelId="{3E4D032F-55E9-4556-9928-AD7DA9755FD1}" type="pres">
      <dgm:prSet presAssocID="{0CE7E9BB-CF9D-4F9F-B642-B6327584DE32}" presName="horzSpace2" presStyleCnt="0"/>
      <dgm:spPr/>
    </dgm:pt>
    <dgm:pt modelId="{3794F6A9-B04B-441C-869D-080430DE2266}" type="pres">
      <dgm:prSet presAssocID="{0CE7E9BB-CF9D-4F9F-B642-B6327584DE32}" presName="tx2" presStyleLbl="revTx" presStyleIdx="1" presStyleCnt="7"/>
      <dgm:spPr/>
      <dgm:t>
        <a:bodyPr/>
        <a:lstStyle/>
        <a:p>
          <a:endParaRPr lang="en-US"/>
        </a:p>
      </dgm:t>
    </dgm:pt>
    <dgm:pt modelId="{DB0D2997-19A3-48C9-BA9C-FB8795FAA158}" type="pres">
      <dgm:prSet presAssocID="{0CE7E9BB-CF9D-4F9F-B642-B6327584DE32}" presName="vert2" presStyleCnt="0"/>
      <dgm:spPr/>
    </dgm:pt>
    <dgm:pt modelId="{9629D6DB-FBD3-4E9D-8721-0846080B7AF2}" type="pres">
      <dgm:prSet presAssocID="{0CE7E9BB-CF9D-4F9F-B642-B6327584DE32}" presName="thinLine2b" presStyleLbl="callout" presStyleIdx="0" presStyleCnt="6"/>
      <dgm:spPr/>
    </dgm:pt>
    <dgm:pt modelId="{27BAA072-0F30-4FFC-928E-3331B2007F32}" type="pres">
      <dgm:prSet presAssocID="{0CE7E9BB-CF9D-4F9F-B642-B6327584DE32}" presName="vertSpace2b" presStyleCnt="0"/>
      <dgm:spPr/>
    </dgm:pt>
    <dgm:pt modelId="{06D0F5B4-51F3-4167-95DD-8BD4F1436A97}" type="pres">
      <dgm:prSet presAssocID="{BE5ABA4D-5683-4B59-94D0-9CF982BB6DA7}" presName="horz2" presStyleCnt="0"/>
      <dgm:spPr/>
    </dgm:pt>
    <dgm:pt modelId="{E8E7BBFE-5274-4347-939C-AF4B1005C0A9}" type="pres">
      <dgm:prSet presAssocID="{BE5ABA4D-5683-4B59-94D0-9CF982BB6DA7}" presName="horzSpace2" presStyleCnt="0"/>
      <dgm:spPr/>
    </dgm:pt>
    <dgm:pt modelId="{54D838F9-4E16-4FB9-A729-92754E7BA0A7}" type="pres">
      <dgm:prSet presAssocID="{BE5ABA4D-5683-4B59-94D0-9CF982BB6DA7}" presName="tx2" presStyleLbl="revTx" presStyleIdx="2" presStyleCnt="7"/>
      <dgm:spPr/>
    </dgm:pt>
    <dgm:pt modelId="{216E9FB2-AF59-4BF4-8E80-43DBA67810E7}" type="pres">
      <dgm:prSet presAssocID="{BE5ABA4D-5683-4B59-94D0-9CF982BB6DA7}" presName="vert2" presStyleCnt="0"/>
      <dgm:spPr/>
    </dgm:pt>
    <dgm:pt modelId="{84CA3E1D-A75A-402E-AC6D-831C67AE98F9}" type="pres">
      <dgm:prSet presAssocID="{BE5ABA4D-5683-4B59-94D0-9CF982BB6DA7}" presName="thinLine2b" presStyleLbl="callout" presStyleIdx="1" presStyleCnt="6"/>
      <dgm:spPr/>
    </dgm:pt>
    <dgm:pt modelId="{2F716381-282D-4BDA-B300-71F48CAC7B85}" type="pres">
      <dgm:prSet presAssocID="{BE5ABA4D-5683-4B59-94D0-9CF982BB6DA7}" presName="vertSpace2b" presStyleCnt="0"/>
      <dgm:spPr/>
    </dgm:pt>
    <dgm:pt modelId="{A08D327F-5110-4F29-A99A-C13F4926DA21}" type="pres">
      <dgm:prSet presAssocID="{5FB568C0-6ACC-4F11-A81A-5EF80643025D}" presName="horz2" presStyleCnt="0"/>
      <dgm:spPr/>
    </dgm:pt>
    <dgm:pt modelId="{57016D50-1AB7-42F5-BE8D-8B7FE7606860}" type="pres">
      <dgm:prSet presAssocID="{5FB568C0-6ACC-4F11-A81A-5EF80643025D}" presName="horzSpace2" presStyleCnt="0"/>
      <dgm:spPr/>
    </dgm:pt>
    <dgm:pt modelId="{4ED83B70-76F2-432C-B82E-A5F596F5A86C}" type="pres">
      <dgm:prSet presAssocID="{5FB568C0-6ACC-4F11-A81A-5EF80643025D}" presName="tx2" presStyleLbl="revTx" presStyleIdx="3" presStyleCnt="7"/>
      <dgm:spPr/>
    </dgm:pt>
    <dgm:pt modelId="{8D76887A-B330-4DA6-BA18-4BB29D554BE1}" type="pres">
      <dgm:prSet presAssocID="{5FB568C0-6ACC-4F11-A81A-5EF80643025D}" presName="vert2" presStyleCnt="0"/>
      <dgm:spPr/>
    </dgm:pt>
    <dgm:pt modelId="{673567C9-44A6-4B68-8ED3-B3278319E148}" type="pres">
      <dgm:prSet presAssocID="{5FB568C0-6ACC-4F11-A81A-5EF80643025D}" presName="thinLine2b" presStyleLbl="callout" presStyleIdx="2" presStyleCnt="6"/>
      <dgm:spPr/>
    </dgm:pt>
    <dgm:pt modelId="{315F7306-E329-4391-9F3D-86412860C4F3}" type="pres">
      <dgm:prSet presAssocID="{5FB568C0-6ACC-4F11-A81A-5EF80643025D}" presName="vertSpace2b" presStyleCnt="0"/>
      <dgm:spPr/>
    </dgm:pt>
    <dgm:pt modelId="{24BD66EE-E0F0-4F65-9CB2-94ABDEF3650F}" type="pres">
      <dgm:prSet presAssocID="{A1A4062D-7B1C-4665-B5DE-0A4B58C2ADA9}" presName="horz2" presStyleCnt="0"/>
      <dgm:spPr/>
    </dgm:pt>
    <dgm:pt modelId="{23599E4D-6C7C-455C-AADD-1CE4B72A5252}" type="pres">
      <dgm:prSet presAssocID="{A1A4062D-7B1C-4665-B5DE-0A4B58C2ADA9}" presName="horzSpace2" presStyleCnt="0"/>
      <dgm:spPr/>
    </dgm:pt>
    <dgm:pt modelId="{3F0D371F-4DA5-4D1D-A66C-CF624A04FDA4}" type="pres">
      <dgm:prSet presAssocID="{A1A4062D-7B1C-4665-B5DE-0A4B58C2ADA9}" presName="tx2" presStyleLbl="revTx" presStyleIdx="4" presStyleCnt="7"/>
      <dgm:spPr/>
      <dgm:t>
        <a:bodyPr/>
        <a:lstStyle/>
        <a:p>
          <a:endParaRPr lang="en-US"/>
        </a:p>
      </dgm:t>
    </dgm:pt>
    <dgm:pt modelId="{B0CD906D-8665-4713-8337-1F2ECF6B7DEE}" type="pres">
      <dgm:prSet presAssocID="{A1A4062D-7B1C-4665-B5DE-0A4B58C2ADA9}" presName="vert2" presStyleCnt="0"/>
      <dgm:spPr/>
    </dgm:pt>
    <dgm:pt modelId="{B132479E-B2B0-4CF3-B2B5-70892DD9C3BA}" type="pres">
      <dgm:prSet presAssocID="{A1A4062D-7B1C-4665-B5DE-0A4B58C2ADA9}" presName="thinLine2b" presStyleLbl="callout" presStyleIdx="3" presStyleCnt="6"/>
      <dgm:spPr/>
    </dgm:pt>
    <dgm:pt modelId="{039454C7-3D5E-40FE-A0B7-74CB1A8ECEF6}" type="pres">
      <dgm:prSet presAssocID="{A1A4062D-7B1C-4665-B5DE-0A4B58C2ADA9}" presName="vertSpace2b" presStyleCnt="0"/>
      <dgm:spPr/>
    </dgm:pt>
    <dgm:pt modelId="{AA52E008-77E1-479D-AC7B-02B20389D62D}" type="pres">
      <dgm:prSet presAssocID="{0F83EC20-BA35-47E4-B479-CA81C2ABC5E1}" presName="horz2" presStyleCnt="0"/>
      <dgm:spPr/>
    </dgm:pt>
    <dgm:pt modelId="{3B910871-3893-4E7F-9540-16057F6AE3A0}" type="pres">
      <dgm:prSet presAssocID="{0F83EC20-BA35-47E4-B479-CA81C2ABC5E1}" presName="horzSpace2" presStyleCnt="0"/>
      <dgm:spPr/>
    </dgm:pt>
    <dgm:pt modelId="{2BAFC8DE-50AA-4EFF-B520-B372A5774BA6}" type="pres">
      <dgm:prSet presAssocID="{0F83EC20-BA35-47E4-B479-CA81C2ABC5E1}" presName="tx2" presStyleLbl="revTx" presStyleIdx="5" presStyleCnt="7"/>
      <dgm:spPr/>
      <dgm:t>
        <a:bodyPr/>
        <a:lstStyle/>
        <a:p>
          <a:endParaRPr lang="en-US"/>
        </a:p>
      </dgm:t>
    </dgm:pt>
    <dgm:pt modelId="{CD27C4B7-E3FC-440C-B447-FBAF0AB58BC2}" type="pres">
      <dgm:prSet presAssocID="{0F83EC20-BA35-47E4-B479-CA81C2ABC5E1}" presName="vert2" presStyleCnt="0"/>
      <dgm:spPr/>
    </dgm:pt>
    <dgm:pt modelId="{66D0DC34-3008-4177-88B7-4344F1B2FC11}" type="pres">
      <dgm:prSet presAssocID="{0F83EC20-BA35-47E4-B479-CA81C2ABC5E1}" presName="thinLine2b" presStyleLbl="callout" presStyleIdx="4" presStyleCnt="6"/>
      <dgm:spPr/>
    </dgm:pt>
    <dgm:pt modelId="{F0269F74-38FF-4EE6-ADE8-7652FA75A030}" type="pres">
      <dgm:prSet presAssocID="{0F83EC20-BA35-47E4-B479-CA81C2ABC5E1}" presName="vertSpace2b" presStyleCnt="0"/>
      <dgm:spPr/>
    </dgm:pt>
    <dgm:pt modelId="{13E94504-489B-4A19-9B23-89501DFE87C0}" type="pres">
      <dgm:prSet presAssocID="{1FEDD871-F0F0-47EE-A877-1B7FAB1BDDDF}" presName="horz2" presStyleCnt="0"/>
      <dgm:spPr/>
    </dgm:pt>
    <dgm:pt modelId="{14C74F85-8D84-484E-B1FA-6C4952A58D8E}" type="pres">
      <dgm:prSet presAssocID="{1FEDD871-F0F0-47EE-A877-1B7FAB1BDDDF}" presName="horzSpace2" presStyleCnt="0"/>
      <dgm:spPr/>
    </dgm:pt>
    <dgm:pt modelId="{586CE29A-09C5-47AA-8907-C0B2578E7370}" type="pres">
      <dgm:prSet presAssocID="{1FEDD871-F0F0-47EE-A877-1B7FAB1BDDDF}" presName="tx2" presStyleLbl="revTx" presStyleIdx="6" presStyleCnt="7"/>
      <dgm:spPr/>
    </dgm:pt>
    <dgm:pt modelId="{444217D3-4609-4E56-8E98-E9BEFDD96944}" type="pres">
      <dgm:prSet presAssocID="{1FEDD871-F0F0-47EE-A877-1B7FAB1BDDDF}" presName="vert2" presStyleCnt="0"/>
      <dgm:spPr/>
    </dgm:pt>
    <dgm:pt modelId="{D85AA858-6C3A-420B-892C-54A17CDE8651}" type="pres">
      <dgm:prSet presAssocID="{1FEDD871-F0F0-47EE-A877-1B7FAB1BDDDF}" presName="thinLine2b" presStyleLbl="callout" presStyleIdx="5" presStyleCnt="6"/>
      <dgm:spPr/>
    </dgm:pt>
    <dgm:pt modelId="{D9282F3F-C68E-4E78-9EAC-73B809CFDF21}" type="pres">
      <dgm:prSet presAssocID="{1FEDD871-F0F0-47EE-A877-1B7FAB1BDDDF}" presName="vertSpace2b" presStyleCnt="0"/>
      <dgm:spPr/>
    </dgm:pt>
  </dgm:ptLst>
  <dgm:cxnLst>
    <dgm:cxn modelId="{263ED3B0-F736-4508-AC00-D6CED5ED424B}" srcId="{68BF4E42-E83F-4096-98A8-B8BCE36D5BAB}" destId="{BE5ABA4D-5683-4B59-94D0-9CF982BB6DA7}" srcOrd="1" destOrd="0" parTransId="{0213AA08-A2F4-45F6-86B8-FEC461249027}" sibTransId="{B443E29B-4A72-4480-968A-96CB49421871}"/>
    <dgm:cxn modelId="{F546FDB7-2A82-4FF8-9A7E-8BAA0C87DB13}" srcId="{68BF4E42-E83F-4096-98A8-B8BCE36D5BAB}" destId="{0CE7E9BB-CF9D-4F9F-B642-B6327584DE32}" srcOrd="0" destOrd="0" parTransId="{4B2DD31B-23A7-44F9-B98E-BB8996006298}" sibTransId="{020EE7B0-4BFA-4AF5-9FAD-47B57489E8B0}"/>
    <dgm:cxn modelId="{E54860F7-7E24-4A08-ADEF-A4CAA3CDF058}" srcId="{68BF4E42-E83F-4096-98A8-B8BCE36D5BAB}" destId="{A1A4062D-7B1C-4665-B5DE-0A4B58C2ADA9}" srcOrd="3" destOrd="0" parTransId="{0223CA76-CD49-4A11-B94F-3D88203BF31B}" sibTransId="{510E061E-ECC7-420D-BA2E-F927AE0FB990}"/>
    <dgm:cxn modelId="{C88621E7-D385-4E60-A6BD-DE9083B3CB4A}" type="presOf" srcId="{BE5ABA4D-5683-4B59-94D0-9CF982BB6DA7}" destId="{54D838F9-4E16-4FB9-A729-92754E7BA0A7}" srcOrd="0" destOrd="0" presId="urn:microsoft.com/office/officeart/2008/layout/LinedList"/>
    <dgm:cxn modelId="{C8922236-BE9D-4BD1-A5A8-3F61EDBB96CB}" srcId="{68BF4E42-E83F-4096-98A8-B8BCE36D5BAB}" destId="{5FB568C0-6ACC-4F11-A81A-5EF80643025D}" srcOrd="2" destOrd="0" parTransId="{762FBE72-4DC6-40BB-8677-E6DA2FAF6BFD}" sibTransId="{38526E7D-039F-46E6-8871-813C9961BEF7}"/>
    <dgm:cxn modelId="{7EEB7212-F9D7-4569-8C3D-14FDEBED8629}" type="presOf" srcId="{5FB568C0-6ACC-4F11-A81A-5EF80643025D}" destId="{4ED83B70-76F2-432C-B82E-A5F596F5A86C}" srcOrd="0" destOrd="0" presId="urn:microsoft.com/office/officeart/2008/layout/LinedList"/>
    <dgm:cxn modelId="{DB5B6998-0CED-4461-AEF1-F719CF383572}" type="presOf" srcId="{68BF4E42-E83F-4096-98A8-B8BCE36D5BAB}" destId="{F5ECDF09-3E4D-421A-87DF-727C20050528}" srcOrd="0" destOrd="0" presId="urn:microsoft.com/office/officeart/2008/layout/LinedList"/>
    <dgm:cxn modelId="{8EA32DE9-3D45-4EEE-BAE5-02A3A7C42980}" type="presOf" srcId="{1FEDD871-F0F0-47EE-A877-1B7FAB1BDDDF}" destId="{586CE29A-09C5-47AA-8907-C0B2578E7370}" srcOrd="0" destOrd="0" presId="urn:microsoft.com/office/officeart/2008/layout/LinedList"/>
    <dgm:cxn modelId="{157E03A6-4359-410E-AD9C-92F6183E5354}" srcId="{68BF4E42-E83F-4096-98A8-B8BCE36D5BAB}" destId="{0F83EC20-BA35-47E4-B479-CA81C2ABC5E1}" srcOrd="4" destOrd="0" parTransId="{777598BA-C018-4A77-B9F1-F322655E9B6A}" sibTransId="{C31C5940-84D1-42E8-84AA-58AB5036B425}"/>
    <dgm:cxn modelId="{5688C7EC-CF16-4147-8188-0DDC83B834B8}" type="presOf" srcId="{0CE7E9BB-CF9D-4F9F-B642-B6327584DE32}" destId="{3794F6A9-B04B-441C-869D-080430DE2266}" srcOrd="0" destOrd="0" presId="urn:microsoft.com/office/officeart/2008/layout/LinedList"/>
    <dgm:cxn modelId="{9501EC50-75F3-4794-9873-841A1A80C6F7}" type="presOf" srcId="{A1A4062D-7B1C-4665-B5DE-0A4B58C2ADA9}" destId="{3F0D371F-4DA5-4D1D-A66C-CF624A04FDA4}" srcOrd="0" destOrd="0" presId="urn:microsoft.com/office/officeart/2008/layout/LinedList"/>
    <dgm:cxn modelId="{99EF7C5F-1629-4451-AE84-72D1ABB92BC7}" type="presOf" srcId="{BA353458-52FF-46A2-B98C-87DB002C5012}" destId="{0739740F-5E2D-45D0-A43A-964E7F05D25A}" srcOrd="0" destOrd="0" presId="urn:microsoft.com/office/officeart/2008/layout/LinedList"/>
    <dgm:cxn modelId="{EEAEE4EA-4B48-49E5-9DFA-199CDEF837DC}" srcId="{68BF4E42-E83F-4096-98A8-B8BCE36D5BAB}" destId="{1FEDD871-F0F0-47EE-A877-1B7FAB1BDDDF}" srcOrd="5" destOrd="0" parTransId="{990D764F-D6BC-4A47-8648-1663A810D81F}" sibTransId="{1E2EFDC7-E4FC-46DF-B74F-5885A4DBEAA2}"/>
    <dgm:cxn modelId="{AF4B745A-F939-4E65-A297-2F965909C7CD}" type="presOf" srcId="{0F83EC20-BA35-47E4-B479-CA81C2ABC5E1}" destId="{2BAFC8DE-50AA-4EFF-B520-B372A5774BA6}" srcOrd="0" destOrd="0" presId="urn:microsoft.com/office/officeart/2008/layout/LinedList"/>
    <dgm:cxn modelId="{11BC5E3A-426F-4493-9D14-F9107CCF7CE8}" srcId="{BA353458-52FF-46A2-B98C-87DB002C5012}" destId="{68BF4E42-E83F-4096-98A8-B8BCE36D5BAB}" srcOrd="0" destOrd="0" parTransId="{5A1077F2-0F56-480B-AA8B-7890EBF29791}" sibTransId="{6EB0D0FF-B1DF-4A5C-9280-623FB747A665}"/>
    <dgm:cxn modelId="{A2484821-2D30-4B69-A928-4C56EBC3EFBA}" type="presParOf" srcId="{0739740F-5E2D-45D0-A43A-964E7F05D25A}" destId="{C3E6395A-9ED2-4D0A-B731-F39FE04AFE77}" srcOrd="0" destOrd="0" presId="urn:microsoft.com/office/officeart/2008/layout/LinedList"/>
    <dgm:cxn modelId="{F3A13411-B28D-4575-A280-0378B4DAC0A2}" type="presParOf" srcId="{0739740F-5E2D-45D0-A43A-964E7F05D25A}" destId="{5319A1E0-CB7F-4753-8F56-41E490FBBFA0}" srcOrd="1" destOrd="0" presId="urn:microsoft.com/office/officeart/2008/layout/LinedList"/>
    <dgm:cxn modelId="{27C10441-116F-4562-B7F6-5640007DFECE}" type="presParOf" srcId="{5319A1E0-CB7F-4753-8F56-41E490FBBFA0}" destId="{F5ECDF09-3E4D-421A-87DF-727C20050528}" srcOrd="0" destOrd="0" presId="urn:microsoft.com/office/officeart/2008/layout/LinedList"/>
    <dgm:cxn modelId="{4BF27DF3-5DC3-4265-834C-D76757A54DC7}" type="presParOf" srcId="{5319A1E0-CB7F-4753-8F56-41E490FBBFA0}" destId="{847BA347-E0E0-4109-A31B-91A567F0FE56}" srcOrd="1" destOrd="0" presId="urn:microsoft.com/office/officeart/2008/layout/LinedList"/>
    <dgm:cxn modelId="{01089565-3C56-47A8-A4E0-69FB7E856451}" type="presParOf" srcId="{847BA347-E0E0-4109-A31B-91A567F0FE56}" destId="{B247449D-9BBF-482E-912D-44D1AAA61E38}" srcOrd="0" destOrd="0" presId="urn:microsoft.com/office/officeart/2008/layout/LinedList"/>
    <dgm:cxn modelId="{74EBD6CA-4A6D-4884-8012-2E7B92F55999}" type="presParOf" srcId="{847BA347-E0E0-4109-A31B-91A567F0FE56}" destId="{37E96DD2-D89F-4C78-83BA-57613A8659D6}" srcOrd="1" destOrd="0" presId="urn:microsoft.com/office/officeart/2008/layout/LinedList"/>
    <dgm:cxn modelId="{C6B2BB95-1E47-401D-9C2D-5CA221042082}" type="presParOf" srcId="{37E96DD2-D89F-4C78-83BA-57613A8659D6}" destId="{3E4D032F-55E9-4556-9928-AD7DA9755FD1}" srcOrd="0" destOrd="0" presId="urn:microsoft.com/office/officeart/2008/layout/LinedList"/>
    <dgm:cxn modelId="{5AB912D1-210F-4042-81F0-173B64DAD387}" type="presParOf" srcId="{37E96DD2-D89F-4C78-83BA-57613A8659D6}" destId="{3794F6A9-B04B-441C-869D-080430DE2266}" srcOrd="1" destOrd="0" presId="urn:microsoft.com/office/officeart/2008/layout/LinedList"/>
    <dgm:cxn modelId="{CFD09716-B67B-4F51-AFA0-0AF3B98BAD3D}" type="presParOf" srcId="{37E96DD2-D89F-4C78-83BA-57613A8659D6}" destId="{DB0D2997-19A3-48C9-BA9C-FB8795FAA158}" srcOrd="2" destOrd="0" presId="urn:microsoft.com/office/officeart/2008/layout/LinedList"/>
    <dgm:cxn modelId="{F35C5B33-96DA-4195-9CC5-2D67EDD0F643}" type="presParOf" srcId="{847BA347-E0E0-4109-A31B-91A567F0FE56}" destId="{9629D6DB-FBD3-4E9D-8721-0846080B7AF2}" srcOrd="2" destOrd="0" presId="urn:microsoft.com/office/officeart/2008/layout/LinedList"/>
    <dgm:cxn modelId="{1ABBBA75-C51A-4839-BB8A-5583B97C730A}" type="presParOf" srcId="{847BA347-E0E0-4109-A31B-91A567F0FE56}" destId="{27BAA072-0F30-4FFC-928E-3331B2007F32}" srcOrd="3" destOrd="0" presId="urn:microsoft.com/office/officeart/2008/layout/LinedList"/>
    <dgm:cxn modelId="{43561466-4180-4A19-BB8B-3B211C460B83}" type="presParOf" srcId="{847BA347-E0E0-4109-A31B-91A567F0FE56}" destId="{06D0F5B4-51F3-4167-95DD-8BD4F1436A97}" srcOrd="4" destOrd="0" presId="urn:microsoft.com/office/officeart/2008/layout/LinedList"/>
    <dgm:cxn modelId="{0E7F0A45-866F-4828-8AAC-0B02609E97C2}" type="presParOf" srcId="{06D0F5B4-51F3-4167-95DD-8BD4F1436A97}" destId="{E8E7BBFE-5274-4347-939C-AF4B1005C0A9}" srcOrd="0" destOrd="0" presId="urn:microsoft.com/office/officeart/2008/layout/LinedList"/>
    <dgm:cxn modelId="{53D2D983-DB23-4E26-A09A-4137115D7F03}" type="presParOf" srcId="{06D0F5B4-51F3-4167-95DD-8BD4F1436A97}" destId="{54D838F9-4E16-4FB9-A729-92754E7BA0A7}" srcOrd="1" destOrd="0" presId="urn:microsoft.com/office/officeart/2008/layout/LinedList"/>
    <dgm:cxn modelId="{74D38B01-4339-4744-A198-E11509552703}" type="presParOf" srcId="{06D0F5B4-51F3-4167-95DD-8BD4F1436A97}" destId="{216E9FB2-AF59-4BF4-8E80-43DBA67810E7}" srcOrd="2" destOrd="0" presId="urn:microsoft.com/office/officeart/2008/layout/LinedList"/>
    <dgm:cxn modelId="{79F9156D-C7FE-45F5-BEC0-428578D4CEED}" type="presParOf" srcId="{847BA347-E0E0-4109-A31B-91A567F0FE56}" destId="{84CA3E1D-A75A-402E-AC6D-831C67AE98F9}" srcOrd="5" destOrd="0" presId="urn:microsoft.com/office/officeart/2008/layout/LinedList"/>
    <dgm:cxn modelId="{302F637E-40A3-45E2-8B22-F377C5FC00A5}" type="presParOf" srcId="{847BA347-E0E0-4109-A31B-91A567F0FE56}" destId="{2F716381-282D-4BDA-B300-71F48CAC7B85}" srcOrd="6" destOrd="0" presId="urn:microsoft.com/office/officeart/2008/layout/LinedList"/>
    <dgm:cxn modelId="{853A1A02-B6B3-49A5-B4F2-D00AA85688C9}" type="presParOf" srcId="{847BA347-E0E0-4109-A31B-91A567F0FE56}" destId="{A08D327F-5110-4F29-A99A-C13F4926DA21}" srcOrd="7" destOrd="0" presId="urn:microsoft.com/office/officeart/2008/layout/LinedList"/>
    <dgm:cxn modelId="{93BD873E-8D7E-4AC9-BE09-30D67FA51B2F}" type="presParOf" srcId="{A08D327F-5110-4F29-A99A-C13F4926DA21}" destId="{57016D50-1AB7-42F5-BE8D-8B7FE7606860}" srcOrd="0" destOrd="0" presId="urn:microsoft.com/office/officeart/2008/layout/LinedList"/>
    <dgm:cxn modelId="{912A58EA-CF9A-4168-912A-259C2B4C0BFB}" type="presParOf" srcId="{A08D327F-5110-4F29-A99A-C13F4926DA21}" destId="{4ED83B70-76F2-432C-B82E-A5F596F5A86C}" srcOrd="1" destOrd="0" presId="urn:microsoft.com/office/officeart/2008/layout/LinedList"/>
    <dgm:cxn modelId="{D27064BE-B874-45D0-96BE-DF4512FC4970}" type="presParOf" srcId="{A08D327F-5110-4F29-A99A-C13F4926DA21}" destId="{8D76887A-B330-4DA6-BA18-4BB29D554BE1}" srcOrd="2" destOrd="0" presId="urn:microsoft.com/office/officeart/2008/layout/LinedList"/>
    <dgm:cxn modelId="{B70DC3FB-537E-4283-9953-5163EF6ED7F0}" type="presParOf" srcId="{847BA347-E0E0-4109-A31B-91A567F0FE56}" destId="{673567C9-44A6-4B68-8ED3-B3278319E148}" srcOrd="8" destOrd="0" presId="urn:microsoft.com/office/officeart/2008/layout/LinedList"/>
    <dgm:cxn modelId="{98A8FAA9-091B-48B6-BA1B-884B745C31A1}" type="presParOf" srcId="{847BA347-E0E0-4109-A31B-91A567F0FE56}" destId="{315F7306-E329-4391-9F3D-86412860C4F3}" srcOrd="9" destOrd="0" presId="urn:microsoft.com/office/officeart/2008/layout/LinedList"/>
    <dgm:cxn modelId="{6568C615-AF7B-46B8-A7EA-C17F099342B9}" type="presParOf" srcId="{847BA347-E0E0-4109-A31B-91A567F0FE56}" destId="{24BD66EE-E0F0-4F65-9CB2-94ABDEF3650F}" srcOrd="10" destOrd="0" presId="urn:microsoft.com/office/officeart/2008/layout/LinedList"/>
    <dgm:cxn modelId="{148A7280-1E8F-4418-BFFB-A22491FB425D}" type="presParOf" srcId="{24BD66EE-E0F0-4F65-9CB2-94ABDEF3650F}" destId="{23599E4D-6C7C-455C-AADD-1CE4B72A5252}" srcOrd="0" destOrd="0" presId="urn:microsoft.com/office/officeart/2008/layout/LinedList"/>
    <dgm:cxn modelId="{64D3375A-8863-4BBD-8214-B67378C608E6}" type="presParOf" srcId="{24BD66EE-E0F0-4F65-9CB2-94ABDEF3650F}" destId="{3F0D371F-4DA5-4D1D-A66C-CF624A04FDA4}" srcOrd="1" destOrd="0" presId="urn:microsoft.com/office/officeart/2008/layout/LinedList"/>
    <dgm:cxn modelId="{58FBD119-48DE-4D3A-917B-6F07D39A00E4}" type="presParOf" srcId="{24BD66EE-E0F0-4F65-9CB2-94ABDEF3650F}" destId="{B0CD906D-8665-4713-8337-1F2ECF6B7DEE}" srcOrd="2" destOrd="0" presId="urn:microsoft.com/office/officeart/2008/layout/LinedList"/>
    <dgm:cxn modelId="{246AE69E-DDF2-4C26-9763-5EB069454020}" type="presParOf" srcId="{847BA347-E0E0-4109-A31B-91A567F0FE56}" destId="{B132479E-B2B0-4CF3-B2B5-70892DD9C3BA}" srcOrd="11" destOrd="0" presId="urn:microsoft.com/office/officeart/2008/layout/LinedList"/>
    <dgm:cxn modelId="{B2748CF2-F96D-408C-9BC7-BCBABA7D5BAA}" type="presParOf" srcId="{847BA347-E0E0-4109-A31B-91A567F0FE56}" destId="{039454C7-3D5E-40FE-A0B7-74CB1A8ECEF6}" srcOrd="12" destOrd="0" presId="urn:microsoft.com/office/officeart/2008/layout/LinedList"/>
    <dgm:cxn modelId="{53DBD8D7-0D8A-4A23-A219-8BE2E39E3FF4}" type="presParOf" srcId="{847BA347-E0E0-4109-A31B-91A567F0FE56}" destId="{AA52E008-77E1-479D-AC7B-02B20389D62D}" srcOrd="13" destOrd="0" presId="urn:microsoft.com/office/officeart/2008/layout/LinedList"/>
    <dgm:cxn modelId="{1B3542BA-F01F-40A6-8AE1-EFD23721ECEF}" type="presParOf" srcId="{AA52E008-77E1-479D-AC7B-02B20389D62D}" destId="{3B910871-3893-4E7F-9540-16057F6AE3A0}" srcOrd="0" destOrd="0" presId="urn:microsoft.com/office/officeart/2008/layout/LinedList"/>
    <dgm:cxn modelId="{C8F39400-D084-4149-8EBF-ED8AD72C219B}" type="presParOf" srcId="{AA52E008-77E1-479D-AC7B-02B20389D62D}" destId="{2BAFC8DE-50AA-4EFF-B520-B372A5774BA6}" srcOrd="1" destOrd="0" presId="urn:microsoft.com/office/officeart/2008/layout/LinedList"/>
    <dgm:cxn modelId="{A34D91AC-2B1D-45CA-9277-00D5EC90169E}" type="presParOf" srcId="{AA52E008-77E1-479D-AC7B-02B20389D62D}" destId="{CD27C4B7-E3FC-440C-B447-FBAF0AB58BC2}" srcOrd="2" destOrd="0" presId="urn:microsoft.com/office/officeart/2008/layout/LinedList"/>
    <dgm:cxn modelId="{5D9E38CE-7B1B-4C0D-8FCF-160A618273EE}" type="presParOf" srcId="{847BA347-E0E0-4109-A31B-91A567F0FE56}" destId="{66D0DC34-3008-4177-88B7-4344F1B2FC11}" srcOrd="14" destOrd="0" presId="urn:microsoft.com/office/officeart/2008/layout/LinedList"/>
    <dgm:cxn modelId="{FC69D9F3-6713-4A15-BED3-62928BEC42CE}" type="presParOf" srcId="{847BA347-E0E0-4109-A31B-91A567F0FE56}" destId="{F0269F74-38FF-4EE6-ADE8-7652FA75A030}" srcOrd="15" destOrd="0" presId="urn:microsoft.com/office/officeart/2008/layout/LinedList"/>
    <dgm:cxn modelId="{5C6C9849-D034-42A9-A30B-FC131FF641D1}" type="presParOf" srcId="{847BA347-E0E0-4109-A31B-91A567F0FE56}" destId="{13E94504-489B-4A19-9B23-89501DFE87C0}" srcOrd="16" destOrd="0" presId="urn:microsoft.com/office/officeart/2008/layout/LinedList"/>
    <dgm:cxn modelId="{59A2C7AD-86C3-477B-B0A7-0A39880AB43E}" type="presParOf" srcId="{13E94504-489B-4A19-9B23-89501DFE87C0}" destId="{14C74F85-8D84-484E-B1FA-6C4952A58D8E}" srcOrd="0" destOrd="0" presId="urn:microsoft.com/office/officeart/2008/layout/LinedList"/>
    <dgm:cxn modelId="{929A97A0-25B7-4CCA-960F-85BE833BEBC8}" type="presParOf" srcId="{13E94504-489B-4A19-9B23-89501DFE87C0}" destId="{586CE29A-09C5-47AA-8907-C0B2578E7370}" srcOrd="1" destOrd="0" presId="urn:microsoft.com/office/officeart/2008/layout/LinedList"/>
    <dgm:cxn modelId="{6EAE23BF-C1DC-4ECD-8D64-32A25AF2884D}" type="presParOf" srcId="{13E94504-489B-4A19-9B23-89501DFE87C0}" destId="{444217D3-4609-4E56-8E98-E9BEFDD96944}" srcOrd="2" destOrd="0" presId="urn:microsoft.com/office/officeart/2008/layout/LinedList"/>
    <dgm:cxn modelId="{AAB4F13E-3C4C-4D9A-A451-EBBFD9E37AC6}" type="presParOf" srcId="{847BA347-E0E0-4109-A31B-91A567F0FE56}" destId="{D85AA858-6C3A-420B-892C-54A17CDE8651}" srcOrd="17" destOrd="0" presId="urn:microsoft.com/office/officeart/2008/layout/LinedList"/>
    <dgm:cxn modelId="{1332CF1C-1833-474C-83EA-6B4E4F3861AB}" type="presParOf" srcId="{847BA347-E0E0-4109-A31B-91A567F0FE56}" destId="{D9282F3F-C68E-4E78-9EAC-73B809CFDF2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6CEDA6-0C61-49DF-8F4C-14240435F4CB}" type="doc">
      <dgm:prSet loTypeId="urn:microsoft.com/office/officeart/2011/layout/HexagonRadial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DEA3D8DF-A1B5-4527-B0A1-D61CFA54EC80}">
      <dgm:prSet phldrT="[Text]"/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įstat</a:t>
          </a:r>
          <a:r>
            <a:rPr lang="lt-LT" b="1" dirty="0" smtClean="0">
              <a:solidFill>
                <a:srgbClr val="002060"/>
              </a:solidFill>
            </a:rPr>
            <a:t>ai</a:t>
          </a:r>
          <a:endParaRPr lang="lv-LV" b="1" dirty="0">
            <a:solidFill>
              <a:srgbClr val="002060"/>
            </a:solidFill>
          </a:endParaRPr>
        </a:p>
      </dgm:t>
    </dgm:pt>
    <dgm:pt modelId="{9D2F5C77-DB95-4CD7-86A0-1C1BB72B10B6}" type="parTrans" cxnId="{C16C17EE-5A64-45AD-A702-EF06FF0F5844}">
      <dgm:prSet/>
      <dgm:spPr/>
      <dgm:t>
        <a:bodyPr/>
        <a:lstStyle/>
        <a:p>
          <a:endParaRPr lang="lv-LV"/>
        </a:p>
      </dgm:t>
    </dgm:pt>
    <dgm:pt modelId="{1ED3B415-B63C-44F7-9210-737B5F263E1D}" type="sibTrans" cxnId="{C16C17EE-5A64-45AD-A702-EF06FF0F5844}">
      <dgm:prSet/>
      <dgm:spPr/>
      <dgm:t>
        <a:bodyPr/>
        <a:lstStyle/>
        <a:p>
          <a:endParaRPr lang="lv-LV"/>
        </a:p>
      </dgm:t>
    </dgm:pt>
    <dgm:pt modelId="{FDF49DA3-C59C-4E4B-8189-78AD34A058CC}">
      <dgm:prSet phldrT="[Text]" custT="1"/>
      <dgm:spPr/>
      <dgm:t>
        <a:bodyPr/>
        <a:lstStyle/>
        <a:p>
          <a:r>
            <a:rPr lang="en-US" sz="1800" b="1" smtClean="0"/>
            <a:t>pavadinimas</a:t>
          </a:r>
          <a:endParaRPr lang="lv-LV" sz="1800" b="1" dirty="0"/>
        </a:p>
      </dgm:t>
    </dgm:pt>
    <dgm:pt modelId="{204CA6F1-9266-431B-8ADB-F0D52DDC4258}" type="parTrans" cxnId="{82767690-FF41-44DA-A353-901F363206D0}">
      <dgm:prSet/>
      <dgm:spPr/>
      <dgm:t>
        <a:bodyPr/>
        <a:lstStyle/>
        <a:p>
          <a:endParaRPr lang="lv-LV"/>
        </a:p>
      </dgm:t>
    </dgm:pt>
    <dgm:pt modelId="{47D8028F-FF11-460C-A24F-D6B40A869925}" type="sibTrans" cxnId="{82767690-FF41-44DA-A353-901F363206D0}">
      <dgm:prSet/>
      <dgm:spPr/>
      <dgm:t>
        <a:bodyPr/>
        <a:lstStyle/>
        <a:p>
          <a:endParaRPr lang="lv-LV"/>
        </a:p>
      </dgm:t>
    </dgm:pt>
    <dgm:pt modelId="{8D3C2620-32BC-40E5-BB27-7D24F32192A5}">
      <dgm:prSet phldrT="[Text]"/>
      <dgm:spPr/>
      <dgm:t>
        <a:bodyPr/>
        <a:lstStyle/>
        <a:p>
          <a:endParaRPr lang="en-US" dirty="0"/>
        </a:p>
      </dgm:t>
    </dgm:pt>
    <dgm:pt modelId="{0E5BB3E1-845C-4E42-97F2-2B2EDB43FD43}" type="parTrans" cxnId="{C91F2980-3097-430B-946F-C6518877342B}">
      <dgm:prSet/>
      <dgm:spPr/>
      <dgm:t>
        <a:bodyPr/>
        <a:lstStyle/>
        <a:p>
          <a:endParaRPr lang="lv-LV"/>
        </a:p>
      </dgm:t>
    </dgm:pt>
    <dgm:pt modelId="{97182A90-D172-4DBE-85C4-1CFC9DC6A20A}" type="sibTrans" cxnId="{C91F2980-3097-430B-946F-C6518877342B}">
      <dgm:prSet/>
      <dgm:spPr/>
      <dgm:t>
        <a:bodyPr/>
        <a:lstStyle/>
        <a:p>
          <a:endParaRPr lang="lv-LV"/>
        </a:p>
      </dgm:t>
    </dgm:pt>
    <dgm:pt modelId="{7A5E9218-396D-4E73-8B0A-B0A6F4155DEB}">
      <dgm:prSet phldrT="[Text]"/>
      <dgm:spPr/>
      <dgm:t>
        <a:bodyPr/>
        <a:lstStyle/>
        <a:p>
          <a:endParaRPr lang="en-US" dirty="0"/>
        </a:p>
      </dgm:t>
    </dgm:pt>
    <dgm:pt modelId="{90B46D5D-2B4D-446D-8B2F-934A1ADDCCC8}" type="parTrans" cxnId="{EDCBF654-3FD1-4EE7-BEA5-C9D7684CC011}">
      <dgm:prSet/>
      <dgm:spPr/>
      <dgm:t>
        <a:bodyPr/>
        <a:lstStyle/>
        <a:p>
          <a:endParaRPr lang="lv-LV"/>
        </a:p>
      </dgm:t>
    </dgm:pt>
    <dgm:pt modelId="{EA300E8B-D94B-4E1A-A1D1-782A4736DF68}" type="sibTrans" cxnId="{EDCBF654-3FD1-4EE7-BEA5-C9D7684CC011}">
      <dgm:prSet/>
      <dgm:spPr/>
      <dgm:t>
        <a:bodyPr/>
        <a:lstStyle/>
        <a:p>
          <a:endParaRPr lang="lv-LV"/>
        </a:p>
      </dgm:t>
    </dgm:pt>
    <dgm:pt modelId="{91A777D0-020F-4CCF-915A-52C6C19F1A00}">
      <dgm:prSet phldrT="[Text]"/>
      <dgm:spPr/>
      <dgm:t>
        <a:bodyPr/>
        <a:lstStyle/>
        <a:p>
          <a:endParaRPr lang="en-US" dirty="0"/>
        </a:p>
      </dgm:t>
    </dgm:pt>
    <dgm:pt modelId="{6953E5E3-A7AC-4143-B312-034BB38B4233}" type="parTrans" cxnId="{CD55EA6F-D061-4ABE-A74D-152F97C76A1F}">
      <dgm:prSet/>
      <dgm:spPr/>
      <dgm:t>
        <a:bodyPr/>
        <a:lstStyle/>
        <a:p>
          <a:endParaRPr lang="lv-LV"/>
        </a:p>
      </dgm:t>
    </dgm:pt>
    <dgm:pt modelId="{40DD143E-1C95-4146-BC20-CC8499E285F9}" type="sibTrans" cxnId="{CD55EA6F-D061-4ABE-A74D-152F97C76A1F}">
      <dgm:prSet/>
      <dgm:spPr/>
      <dgm:t>
        <a:bodyPr/>
        <a:lstStyle/>
        <a:p>
          <a:endParaRPr lang="lv-LV"/>
        </a:p>
      </dgm:t>
    </dgm:pt>
    <dgm:pt modelId="{6F7553E9-5628-4046-81F2-57A5D92AD0AC}">
      <dgm:prSet custT="1"/>
      <dgm:spPr/>
      <dgm:t>
        <a:bodyPr/>
        <a:lstStyle/>
        <a:p>
          <a:r>
            <a:rPr lang="en-US" sz="1800" b="1" dirty="0"/>
            <a:t>tikslas/ uždaviniai</a:t>
          </a:r>
          <a:endParaRPr lang="en-US" sz="1800" b="1" dirty="0"/>
        </a:p>
      </dgm:t>
    </dgm:pt>
    <dgm:pt modelId="{A7D5CC08-5B49-4916-BC56-8EBE2C5A4163}" type="parTrans" cxnId="{3F5ABD26-5832-470D-BB97-B639CDC0090F}">
      <dgm:prSet/>
      <dgm:spPr/>
      <dgm:t>
        <a:bodyPr/>
        <a:lstStyle/>
        <a:p>
          <a:endParaRPr lang="en-US"/>
        </a:p>
      </dgm:t>
    </dgm:pt>
    <dgm:pt modelId="{B3584FCE-E9BA-4629-96BA-4398811420EA}" type="sibTrans" cxnId="{3F5ABD26-5832-470D-BB97-B639CDC0090F}">
      <dgm:prSet/>
      <dgm:spPr/>
      <dgm:t>
        <a:bodyPr/>
        <a:lstStyle/>
        <a:p>
          <a:endParaRPr lang="en-US"/>
        </a:p>
      </dgm:t>
    </dgm:pt>
    <dgm:pt modelId="{30E7BE5F-AB39-4787-9E53-3C03B8A135CD}">
      <dgm:prSet custT="1"/>
      <dgm:spPr/>
      <dgm:t>
        <a:bodyPr/>
        <a:lstStyle/>
        <a:p>
          <a:r>
            <a:rPr lang="lt-LT" sz="1800" b="1" dirty="0"/>
            <a:t>trukmė</a:t>
          </a:r>
          <a:endParaRPr lang="en-US" sz="1800" b="1" dirty="0"/>
        </a:p>
      </dgm:t>
    </dgm:pt>
    <dgm:pt modelId="{4ECB2084-FAB8-45CD-8D33-979C6B1223DC}" type="parTrans" cxnId="{8473DCF8-FDD1-4509-BF30-AFE7076676F9}">
      <dgm:prSet/>
      <dgm:spPr/>
      <dgm:t>
        <a:bodyPr/>
        <a:lstStyle/>
        <a:p>
          <a:endParaRPr lang="en-US"/>
        </a:p>
      </dgm:t>
    </dgm:pt>
    <dgm:pt modelId="{ED1CEC1F-2908-4DFA-A803-A41958826049}" type="sibTrans" cxnId="{8473DCF8-FDD1-4509-BF30-AFE7076676F9}">
      <dgm:prSet/>
      <dgm:spPr/>
      <dgm:t>
        <a:bodyPr/>
        <a:lstStyle/>
        <a:p>
          <a:endParaRPr lang="en-US"/>
        </a:p>
      </dgm:t>
    </dgm:pt>
    <dgm:pt modelId="{64DEAEEB-8411-4A6B-986D-133B874B9220}">
      <dgm:prSet custT="1"/>
      <dgm:spPr/>
      <dgm:t>
        <a:bodyPr/>
        <a:lstStyle/>
        <a:p>
          <a:r>
            <a:rPr lang="lt-LT" sz="1800" b="1" dirty="0"/>
            <a:t>išankstinės sąlygos narystei</a:t>
          </a:r>
          <a:endParaRPr lang="en-US" sz="1800" b="1" dirty="0"/>
        </a:p>
      </dgm:t>
    </dgm:pt>
    <dgm:pt modelId="{B6CBC68F-83B9-4971-A2AF-0E7940B9ABEF}" type="parTrans" cxnId="{65455C33-3B4D-4B93-AE53-E90D86528F90}">
      <dgm:prSet/>
      <dgm:spPr/>
      <dgm:t>
        <a:bodyPr/>
        <a:lstStyle/>
        <a:p>
          <a:endParaRPr lang="en-US"/>
        </a:p>
      </dgm:t>
    </dgm:pt>
    <dgm:pt modelId="{3B8E9423-8332-4708-8B7F-4B424EE14723}" type="sibTrans" cxnId="{65455C33-3B4D-4B93-AE53-E90D86528F90}">
      <dgm:prSet/>
      <dgm:spPr/>
      <dgm:t>
        <a:bodyPr/>
        <a:lstStyle/>
        <a:p>
          <a:endParaRPr lang="en-US"/>
        </a:p>
      </dgm:t>
    </dgm:pt>
    <dgm:pt modelId="{104B9373-D99A-4EE3-B322-C787D255C4B4}">
      <dgm:prSet custT="1"/>
      <dgm:spPr/>
      <dgm:t>
        <a:bodyPr/>
        <a:lstStyle/>
        <a:p>
          <a:r>
            <a:rPr lang="lt-LT" sz="1800" b="1" dirty="0"/>
            <a:t>narių </a:t>
          </a:r>
          <a:r>
            <a:rPr lang="lt-LT" sz="1800" b="1" dirty="0" smtClean="0"/>
            <a:t>teisės </a:t>
          </a:r>
          <a:r>
            <a:rPr lang="lt-LT" sz="1800" b="1" dirty="0"/>
            <a:t>ir pareigas</a:t>
          </a:r>
          <a:endParaRPr lang="en-US" sz="1800" b="1" dirty="0"/>
        </a:p>
      </dgm:t>
    </dgm:pt>
    <dgm:pt modelId="{4E9C8D2A-D786-43FB-A916-9C07A0B26757}" type="parTrans" cxnId="{B91F63B8-5A24-4889-8725-33F5860AC746}">
      <dgm:prSet/>
      <dgm:spPr/>
      <dgm:t>
        <a:bodyPr/>
        <a:lstStyle/>
        <a:p>
          <a:endParaRPr lang="en-US"/>
        </a:p>
      </dgm:t>
    </dgm:pt>
    <dgm:pt modelId="{30FC6D43-6CFE-4DC7-B43E-47D68B753974}" type="sibTrans" cxnId="{B91F63B8-5A24-4889-8725-33F5860AC746}">
      <dgm:prSet/>
      <dgm:spPr/>
      <dgm:t>
        <a:bodyPr/>
        <a:lstStyle/>
        <a:p>
          <a:endParaRPr lang="en-US"/>
        </a:p>
      </dgm:t>
    </dgm:pt>
    <dgm:pt modelId="{E1DD4B0D-67C5-4EFD-87F4-93C119CCE9B3}">
      <dgm:prSet custT="1"/>
      <dgm:spPr/>
      <dgm:t>
        <a:bodyPr/>
        <a:lstStyle/>
        <a:p>
          <a:r>
            <a:rPr lang="pt-BR" sz="1800" b="1" dirty="0"/>
            <a:t>teritorinių padalinių teisės ir pareigos</a:t>
          </a:r>
          <a:endParaRPr lang="en-US" sz="1800" b="1" dirty="0"/>
        </a:p>
      </dgm:t>
    </dgm:pt>
    <dgm:pt modelId="{8780518F-2840-4E76-8AE5-5C947EA90E89}" type="parTrans" cxnId="{4508BF6E-E78B-4110-AD8E-B28E7A44E049}">
      <dgm:prSet/>
      <dgm:spPr/>
      <dgm:t>
        <a:bodyPr/>
        <a:lstStyle/>
        <a:p>
          <a:endParaRPr lang="en-US"/>
        </a:p>
      </dgm:t>
    </dgm:pt>
    <dgm:pt modelId="{C765EA4C-0405-4CA7-ACE3-1186EB026A41}" type="sibTrans" cxnId="{4508BF6E-E78B-4110-AD8E-B28E7A44E049}">
      <dgm:prSet/>
      <dgm:spPr/>
      <dgm:t>
        <a:bodyPr/>
        <a:lstStyle/>
        <a:p>
          <a:endParaRPr lang="en-US"/>
        </a:p>
      </dgm:t>
    </dgm:pt>
    <dgm:pt modelId="{C266B085-9D7A-4ABC-B27F-5FE67722DF6E}" type="pres">
      <dgm:prSet presAssocID="{1B6CEDA6-0C61-49DF-8F4C-14240435F4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2A30E9-2EF5-4503-AE2B-16C2A6F075C8}" type="pres">
      <dgm:prSet presAssocID="{DEA3D8DF-A1B5-4527-B0A1-D61CFA54EC8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52F71D0-9D98-4C1B-8912-3A04C9BA6692}" type="pres">
      <dgm:prSet presAssocID="{FDF49DA3-C59C-4E4B-8189-78AD34A058CC}" presName="Accent1" presStyleCnt="0"/>
      <dgm:spPr/>
    </dgm:pt>
    <dgm:pt modelId="{25A2FA98-6AC7-43C6-B778-01A9B2ED449F}" type="pres">
      <dgm:prSet presAssocID="{FDF49DA3-C59C-4E4B-8189-78AD34A058CC}" presName="Accent" presStyleLbl="bgShp" presStyleIdx="0" presStyleCnt="6"/>
      <dgm:spPr/>
    </dgm:pt>
    <dgm:pt modelId="{ABD18EAE-FDB9-4AC4-9669-805EF23CC58F}" type="pres">
      <dgm:prSet presAssocID="{FDF49DA3-C59C-4E4B-8189-78AD34A058C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3F71-EA50-44D4-B531-04B0BB8A2834}" type="pres">
      <dgm:prSet presAssocID="{6F7553E9-5628-4046-81F2-57A5D92AD0AC}" presName="Accent2" presStyleCnt="0"/>
      <dgm:spPr/>
    </dgm:pt>
    <dgm:pt modelId="{2396AF89-A6C9-4957-8009-5B00F04F89F6}" type="pres">
      <dgm:prSet presAssocID="{6F7553E9-5628-4046-81F2-57A5D92AD0AC}" presName="Accent" presStyleLbl="bgShp" presStyleIdx="1" presStyleCnt="6"/>
      <dgm:spPr/>
    </dgm:pt>
    <dgm:pt modelId="{DD7E2BD6-3355-490B-8CE9-F65BB00644C8}" type="pres">
      <dgm:prSet presAssocID="{6F7553E9-5628-4046-81F2-57A5D92AD0A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3F97946-F688-45CD-8B31-7CCAEC5AA261}" type="pres">
      <dgm:prSet presAssocID="{30E7BE5F-AB39-4787-9E53-3C03B8A135CD}" presName="Accent3" presStyleCnt="0"/>
      <dgm:spPr/>
    </dgm:pt>
    <dgm:pt modelId="{B37A9922-107B-443C-94A8-1CFDBFE810C9}" type="pres">
      <dgm:prSet presAssocID="{30E7BE5F-AB39-4787-9E53-3C03B8A135CD}" presName="Accent" presStyleLbl="bgShp" presStyleIdx="2" presStyleCnt="6"/>
      <dgm:spPr/>
    </dgm:pt>
    <dgm:pt modelId="{A72553D2-A4B4-4387-9015-591767D2CA6C}" type="pres">
      <dgm:prSet presAssocID="{30E7BE5F-AB39-4787-9E53-3C03B8A135C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D56972B-AF1C-4C08-8FA4-08DF654008F7}" type="pres">
      <dgm:prSet presAssocID="{64DEAEEB-8411-4A6B-986D-133B874B9220}" presName="Accent4" presStyleCnt="0"/>
      <dgm:spPr/>
    </dgm:pt>
    <dgm:pt modelId="{4310FAC3-5DFB-4C7F-9635-A55AE8FF211F}" type="pres">
      <dgm:prSet presAssocID="{64DEAEEB-8411-4A6B-986D-133B874B9220}" presName="Accent" presStyleLbl="bgShp" presStyleIdx="3" presStyleCnt="6"/>
      <dgm:spPr/>
    </dgm:pt>
    <dgm:pt modelId="{241DC970-B1F3-40EA-B35C-09B7F42D9B75}" type="pres">
      <dgm:prSet presAssocID="{64DEAEEB-8411-4A6B-986D-133B874B922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069F8DA-FD2D-4C2D-BD63-FBA26475D789}" type="pres">
      <dgm:prSet presAssocID="{104B9373-D99A-4EE3-B322-C787D255C4B4}" presName="Accent5" presStyleCnt="0"/>
      <dgm:spPr/>
    </dgm:pt>
    <dgm:pt modelId="{884A1335-543C-42C7-9CA0-AC6FA9F24B31}" type="pres">
      <dgm:prSet presAssocID="{104B9373-D99A-4EE3-B322-C787D255C4B4}" presName="Accent" presStyleLbl="bgShp" presStyleIdx="4" presStyleCnt="6"/>
      <dgm:spPr/>
    </dgm:pt>
    <dgm:pt modelId="{E3A723E1-BE76-469B-BA03-35CE7C1170A3}" type="pres">
      <dgm:prSet presAssocID="{104B9373-D99A-4EE3-B322-C787D255C4B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47800-360A-4C3F-94A9-495FB47A943C}" type="pres">
      <dgm:prSet presAssocID="{E1DD4B0D-67C5-4EFD-87F4-93C119CCE9B3}" presName="Accent6" presStyleCnt="0"/>
      <dgm:spPr/>
    </dgm:pt>
    <dgm:pt modelId="{0FD8B981-DAFE-4859-BA1A-53A20CBDE07D}" type="pres">
      <dgm:prSet presAssocID="{E1DD4B0D-67C5-4EFD-87F4-93C119CCE9B3}" presName="Accent" presStyleLbl="bgShp" presStyleIdx="5" presStyleCnt="6"/>
      <dgm:spPr/>
    </dgm:pt>
    <dgm:pt modelId="{A71DFB78-3387-4584-88AB-71C47E5B390A}" type="pres">
      <dgm:prSet presAssocID="{E1DD4B0D-67C5-4EFD-87F4-93C119CCE9B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91F2980-3097-430B-946F-C6518877342B}" srcId="{DEA3D8DF-A1B5-4527-B0A1-D61CFA54EC80}" destId="{8D3C2620-32BC-40E5-BB27-7D24F32192A5}" srcOrd="7" destOrd="0" parTransId="{0E5BB3E1-845C-4E42-97F2-2B2EDB43FD43}" sibTransId="{97182A90-D172-4DBE-85C4-1CFC9DC6A20A}"/>
    <dgm:cxn modelId="{80AE642F-BB3D-4853-870C-0DC44635BA9C}" type="presOf" srcId="{104B9373-D99A-4EE3-B322-C787D255C4B4}" destId="{E3A723E1-BE76-469B-BA03-35CE7C1170A3}" srcOrd="0" destOrd="0" presId="urn:microsoft.com/office/officeart/2011/layout/HexagonRadial"/>
    <dgm:cxn modelId="{7FEC0F62-F561-4B54-ACDF-2115B131E8B3}" type="presOf" srcId="{30E7BE5F-AB39-4787-9E53-3C03B8A135CD}" destId="{A72553D2-A4B4-4387-9015-591767D2CA6C}" srcOrd="0" destOrd="0" presId="urn:microsoft.com/office/officeart/2011/layout/HexagonRadial"/>
    <dgm:cxn modelId="{95BAA1E0-00B6-41A2-8E36-E9E43356BB70}" type="presOf" srcId="{FDF49DA3-C59C-4E4B-8189-78AD34A058CC}" destId="{ABD18EAE-FDB9-4AC4-9669-805EF23CC58F}" srcOrd="0" destOrd="0" presId="urn:microsoft.com/office/officeart/2011/layout/HexagonRadial"/>
    <dgm:cxn modelId="{6CAD55E6-9A8A-4D04-81D3-99C28BD8C080}" type="presOf" srcId="{6F7553E9-5628-4046-81F2-57A5D92AD0AC}" destId="{DD7E2BD6-3355-490B-8CE9-F65BB00644C8}" srcOrd="0" destOrd="0" presId="urn:microsoft.com/office/officeart/2011/layout/HexagonRadial"/>
    <dgm:cxn modelId="{3F5ABD26-5832-470D-BB97-B639CDC0090F}" srcId="{DEA3D8DF-A1B5-4527-B0A1-D61CFA54EC80}" destId="{6F7553E9-5628-4046-81F2-57A5D92AD0AC}" srcOrd="1" destOrd="0" parTransId="{A7D5CC08-5B49-4916-BC56-8EBE2C5A4163}" sibTransId="{B3584FCE-E9BA-4629-96BA-4398811420EA}"/>
    <dgm:cxn modelId="{CD55EA6F-D061-4ABE-A74D-152F97C76A1F}" srcId="{DEA3D8DF-A1B5-4527-B0A1-D61CFA54EC80}" destId="{91A777D0-020F-4CCF-915A-52C6C19F1A00}" srcOrd="8" destOrd="0" parTransId="{6953E5E3-A7AC-4143-B312-034BB38B4233}" sibTransId="{40DD143E-1C95-4146-BC20-CC8499E285F9}"/>
    <dgm:cxn modelId="{EDCBF654-3FD1-4EE7-BEA5-C9D7684CC011}" srcId="{DEA3D8DF-A1B5-4527-B0A1-D61CFA54EC80}" destId="{7A5E9218-396D-4E73-8B0A-B0A6F4155DEB}" srcOrd="6" destOrd="0" parTransId="{90B46D5D-2B4D-446D-8B2F-934A1ADDCCC8}" sibTransId="{EA300E8B-D94B-4E1A-A1D1-782A4736DF68}"/>
    <dgm:cxn modelId="{8473DCF8-FDD1-4509-BF30-AFE7076676F9}" srcId="{DEA3D8DF-A1B5-4527-B0A1-D61CFA54EC80}" destId="{30E7BE5F-AB39-4787-9E53-3C03B8A135CD}" srcOrd="2" destOrd="0" parTransId="{4ECB2084-FAB8-45CD-8D33-979C6B1223DC}" sibTransId="{ED1CEC1F-2908-4DFA-A803-A41958826049}"/>
    <dgm:cxn modelId="{9699B41E-E07B-441C-98B4-2FD5EF536250}" type="presOf" srcId="{64DEAEEB-8411-4A6B-986D-133B874B9220}" destId="{241DC970-B1F3-40EA-B35C-09B7F42D9B75}" srcOrd="0" destOrd="0" presId="urn:microsoft.com/office/officeart/2011/layout/HexagonRadial"/>
    <dgm:cxn modelId="{DD4DFC92-9981-49C5-AA50-8BDCCEC2FAAC}" type="presOf" srcId="{1B6CEDA6-0C61-49DF-8F4C-14240435F4CB}" destId="{C266B085-9D7A-4ABC-B27F-5FE67722DF6E}" srcOrd="0" destOrd="0" presId="urn:microsoft.com/office/officeart/2011/layout/HexagonRadial"/>
    <dgm:cxn modelId="{C16C17EE-5A64-45AD-A702-EF06FF0F5844}" srcId="{1B6CEDA6-0C61-49DF-8F4C-14240435F4CB}" destId="{DEA3D8DF-A1B5-4527-B0A1-D61CFA54EC80}" srcOrd="0" destOrd="0" parTransId="{9D2F5C77-DB95-4CD7-86A0-1C1BB72B10B6}" sibTransId="{1ED3B415-B63C-44F7-9210-737B5F263E1D}"/>
    <dgm:cxn modelId="{6D3B871A-A27A-49EF-BE44-3154D0801CDC}" type="presOf" srcId="{DEA3D8DF-A1B5-4527-B0A1-D61CFA54EC80}" destId="{2D2A30E9-2EF5-4503-AE2B-16C2A6F075C8}" srcOrd="0" destOrd="0" presId="urn:microsoft.com/office/officeart/2011/layout/HexagonRadial"/>
    <dgm:cxn modelId="{82767690-FF41-44DA-A353-901F363206D0}" srcId="{DEA3D8DF-A1B5-4527-B0A1-D61CFA54EC80}" destId="{FDF49DA3-C59C-4E4B-8189-78AD34A058CC}" srcOrd="0" destOrd="0" parTransId="{204CA6F1-9266-431B-8ADB-F0D52DDC4258}" sibTransId="{47D8028F-FF11-460C-A24F-D6B40A869925}"/>
    <dgm:cxn modelId="{65455C33-3B4D-4B93-AE53-E90D86528F90}" srcId="{DEA3D8DF-A1B5-4527-B0A1-D61CFA54EC80}" destId="{64DEAEEB-8411-4A6B-986D-133B874B9220}" srcOrd="3" destOrd="0" parTransId="{B6CBC68F-83B9-4971-A2AF-0E7940B9ABEF}" sibTransId="{3B8E9423-8332-4708-8B7F-4B424EE14723}"/>
    <dgm:cxn modelId="{4508BF6E-E78B-4110-AD8E-B28E7A44E049}" srcId="{DEA3D8DF-A1B5-4527-B0A1-D61CFA54EC80}" destId="{E1DD4B0D-67C5-4EFD-87F4-93C119CCE9B3}" srcOrd="5" destOrd="0" parTransId="{8780518F-2840-4E76-8AE5-5C947EA90E89}" sibTransId="{C765EA4C-0405-4CA7-ACE3-1186EB026A41}"/>
    <dgm:cxn modelId="{9790B96A-8E4B-4979-B4CA-4145D2C2D1B9}" type="presOf" srcId="{E1DD4B0D-67C5-4EFD-87F4-93C119CCE9B3}" destId="{A71DFB78-3387-4584-88AB-71C47E5B390A}" srcOrd="0" destOrd="0" presId="urn:microsoft.com/office/officeart/2011/layout/HexagonRadial"/>
    <dgm:cxn modelId="{B91F63B8-5A24-4889-8725-33F5860AC746}" srcId="{DEA3D8DF-A1B5-4527-B0A1-D61CFA54EC80}" destId="{104B9373-D99A-4EE3-B322-C787D255C4B4}" srcOrd="4" destOrd="0" parTransId="{4E9C8D2A-D786-43FB-A916-9C07A0B26757}" sibTransId="{30FC6D43-6CFE-4DC7-B43E-47D68B753974}"/>
    <dgm:cxn modelId="{B661B8F7-3F43-4965-A6DE-93FFBB15CAAD}" type="presParOf" srcId="{C266B085-9D7A-4ABC-B27F-5FE67722DF6E}" destId="{2D2A30E9-2EF5-4503-AE2B-16C2A6F075C8}" srcOrd="0" destOrd="0" presId="urn:microsoft.com/office/officeart/2011/layout/HexagonRadial"/>
    <dgm:cxn modelId="{25DC75DD-AE64-4432-B323-52C316E7F917}" type="presParOf" srcId="{C266B085-9D7A-4ABC-B27F-5FE67722DF6E}" destId="{652F71D0-9D98-4C1B-8912-3A04C9BA6692}" srcOrd="1" destOrd="0" presId="urn:microsoft.com/office/officeart/2011/layout/HexagonRadial"/>
    <dgm:cxn modelId="{733DEDCE-D1D7-4AD7-90A6-FF0768D66671}" type="presParOf" srcId="{652F71D0-9D98-4C1B-8912-3A04C9BA6692}" destId="{25A2FA98-6AC7-43C6-B778-01A9B2ED449F}" srcOrd="0" destOrd="0" presId="urn:microsoft.com/office/officeart/2011/layout/HexagonRadial"/>
    <dgm:cxn modelId="{470FF1A7-3249-4CCD-A15A-2D46F9FDAC0A}" type="presParOf" srcId="{C266B085-9D7A-4ABC-B27F-5FE67722DF6E}" destId="{ABD18EAE-FDB9-4AC4-9669-805EF23CC58F}" srcOrd="2" destOrd="0" presId="urn:microsoft.com/office/officeart/2011/layout/HexagonRadial"/>
    <dgm:cxn modelId="{9BD1F8F4-38B3-4225-BED9-BE03C750C7E7}" type="presParOf" srcId="{C266B085-9D7A-4ABC-B27F-5FE67722DF6E}" destId="{36F33F71-EA50-44D4-B531-04B0BB8A2834}" srcOrd="3" destOrd="0" presId="urn:microsoft.com/office/officeart/2011/layout/HexagonRadial"/>
    <dgm:cxn modelId="{ADD67F2D-CE6D-41ED-BC57-43735998C32C}" type="presParOf" srcId="{36F33F71-EA50-44D4-B531-04B0BB8A2834}" destId="{2396AF89-A6C9-4957-8009-5B00F04F89F6}" srcOrd="0" destOrd="0" presId="urn:microsoft.com/office/officeart/2011/layout/HexagonRadial"/>
    <dgm:cxn modelId="{3076B0F2-0C00-4D78-94C5-2583293B391A}" type="presParOf" srcId="{C266B085-9D7A-4ABC-B27F-5FE67722DF6E}" destId="{DD7E2BD6-3355-490B-8CE9-F65BB00644C8}" srcOrd="4" destOrd="0" presId="urn:microsoft.com/office/officeart/2011/layout/HexagonRadial"/>
    <dgm:cxn modelId="{B26C67CF-4E5B-4E88-B7C5-B365331F9465}" type="presParOf" srcId="{C266B085-9D7A-4ABC-B27F-5FE67722DF6E}" destId="{43F97946-F688-45CD-8B31-7CCAEC5AA261}" srcOrd="5" destOrd="0" presId="urn:microsoft.com/office/officeart/2011/layout/HexagonRadial"/>
    <dgm:cxn modelId="{75191C40-F512-4382-85D4-DC1AA910A899}" type="presParOf" srcId="{43F97946-F688-45CD-8B31-7CCAEC5AA261}" destId="{B37A9922-107B-443C-94A8-1CFDBFE810C9}" srcOrd="0" destOrd="0" presId="urn:microsoft.com/office/officeart/2011/layout/HexagonRadial"/>
    <dgm:cxn modelId="{8F2C9773-8052-41A6-8271-960FB560D9E6}" type="presParOf" srcId="{C266B085-9D7A-4ABC-B27F-5FE67722DF6E}" destId="{A72553D2-A4B4-4387-9015-591767D2CA6C}" srcOrd="6" destOrd="0" presId="urn:microsoft.com/office/officeart/2011/layout/HexagonRadial"/>
    <dgm:cxn modelId="{D5CA4831-95E8-4BB8-AB26-D6D901B96D11}" type="presParOf" srcId="{C266B085-9D7A-4ABC-B27F-5FE67722DF6E}" destId="{4D56972B-AF1C-4C08-8FA4-08DF654008F7}" srcOrd="7" destOrd="0" presId="urn:microsoft.com/office/officeart/2011/layout/HexagonRadial"/>
    <dgm:cxn modelId="{948AB4A6-A498-4343-A4AE-A6CE4878DB5A}" type="presParOf" srcId="{4D56972B-AF1C-4C08-8FA4-08DF654008F7}" destId="{4310FAC3-5DFB-4C7F-9635-A55AE8FF211F}" srcOrd="0" destOrd="0" presId="urn:microsoft.com/office/officeart/2011/layout/HexagonRadial"/>
    <dgm:cxn modelId="{37B0E55E-4544-48CA-A6BF-A4D79811DFBF}" type="presParOf" srcId="{C266B085-9D7A-4ABC-B27F-5FE67722DF6E}" destId="{241DC970-B1F3-40EA-B35C-09B7F42D9B75}" srcOrd="8" destOrd="0" presId="urn:microsoft.com/office/officeart/2011/layout/HexagonRadial"/>
    <dgm:cxn modelId="{ACC28584-7E29-4F29-B359-C48DE53E95DF}" type="presParOf" srcId="{C266B085-9D7A-4ABC-B27F-5FE67722DF6E}" destId="{0069F8DA-FD2D-4C2D-BD63-FBA26475D789}" srcOrd="9" destOrd="0" presId="urn:microsoft.com/office/officeart/2011/layout/HexagonRadial"/>
    <dgm:cxn modelId="{4B77DA43-C4FE-4AFF-92A7-AFE0A4F874B4}" type="presParOf" srcId="{0069F8DA-FD2D-4C2D-BD63-FBA26475D789}" destId="{884A1335-543C-42C7-9CA0-AC6FA9F24B31}" srcOrd="0" destOrd="0" presId="urn:microsoft.com/office/officeart/2011/layout/HexagonRadial"/>
    <dgm:cxn modelId="{59B70DAD-72B8-4694-9549-345A3FDB531E}" type="presParOf" srcId="{C266B085-9D7A-4ABC-B27F-5FE67722DF6E}" destId="{E3A723E1-BE76-469B-BA03-35CE7C1170A3}" srcOrd="10" destOrd="0" presId="urn:microsoft.com/office/officeart/2011/layout/HexagonRadial"/>
    <dgm:cxn modelId="{80E78F48-67B0-4083-96DE-2B4DD36E8849}" type="presParOf" srcId="{C266B085-9D7A-4ABC-B27F-5FE67722DF6E}" destId="{78D47800-360A-4C3F-94A9-495FB47A943C}" srcOrd="11" destOrd="0" presId="urn:microsoft.com/office/officeart/2011/layout/HexagonRadial"/>
    <dgm:cxn modelId="{E87D91DD-3CF6-4292-8701-92D1A9E41FF2}" type="presParOf" srcId="{78D47800-360A-4C3F-94A9-495FB47A943C}" destId="{0FD8B981-DAFE-4859-BA1A-53A20CBDE07D}" srcOrd="0" destOrd="0" presId="urn:microsoft.com/office/officeart/2011/layout/HexagonRadial"/>
    <dgm:cxn modelId="{6EA2A789-7D0A-4369-8DEC-1EC4D0304F61}" type="presParOf" srcId="{C266B085-9D7A-4ABC-B27F-5FE67722DF6E}" destId="{A71DFB78-3387-4584-88AB-71C47E5B390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263CA-014D-49B3-9D1C-40AE685A576B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5861CCA-EF95-48A4-875E-931F4106E5AE}">
      <dgm:prSet phldrT="[Text]"/>
      <dgm:spPr/>
      <dgm:t>
        <a:bodyPr/>
        <a:lstStyle/>
        <a:p>
          <a:r>
            <a:rPr lang="lv-LV" dirty="0" smtClean="0"/>
            <a:t>Struktūra</a:t>
          </a:r>
          <a:endParaRPr lang="lv-LV" dirty="0"/>
        </a:p>
      </dgm:t>
    </dgm:pt>
    <dgm:pt modelId="{B2F1CA3E-6EA5-49A2-84C2-A95C276144DB}" type="parTrans" cxnId="{7EBBA651-8BF4-45C7-88C0-12D547DB17A4}">
      <dgm:prSet/>
      <dgm:spPr/>
      <dgm:t>
        <a:bodyPr/>
        <a:lstStyle/>
        <a:p>
          <a:endParaRPr lang="lv-LV"/>
        </a:p>
      </dgm:t>
    </dgm:pt>
    <dgm:pt modelId="{FCC72536-C411-457C-867F-33C624AC78E2}" type="sibTrans" cxnId="{7EBBA651-8BF4-45C7-88C0-12D547DB17A4}">
      <dgm:prSet/>
      <dgm:spPr/>
      <dgm:t>
        <a:bodyPr/>
        <a:lstStyle/>
        <a:p>
          <a:endParaRPr lang="lv-LV"/>
        </a:p>
      </dgm:t>
    </dgm:pt>
    <dgm:pt modelId="{6A0816A0-C682-457C-9450-6DEE75B1C893}">
      <dgm:prSet phldrT="[Text]" custT="1"/>
      <dgm:spPr/>
      <dgm:t>
        <a:bodyPr/>
        <a:lstStyle/>
        <a:p>
          <a:r>
            <a:rPr lang="lt-LT" sz="2400" dirty="0" smtClean="0">
              <a:solidFill>
                <a:srgbClr val="C00000"/>
              </a:solidFill>
            </a:rPr>
            <a:t>tikslai</a:t>
          </a:r>
          <a:endParaRPr lang="lv-LV" sz="2400" dirty="0">
            <a:solidFill>
              <a:srgbClr val="C00000"/>
            </a:solidFill>
          </a:endParaRPr>
        </a:p>
      </dgm:t>
    </dgm:pt>
    <dgm:pt modelId="{6E51F2B5-69DB-48F5-A5E7-C22EE0EBA976}" type="parTrans" cxnId="{6D454753-DF9E-40FC-B270-870E2CBCE892}">
      <dgm:prSet/>
      <dgm:spPr/>
      <dgm:t>
        <a:bodyPr/>
        <a:lstStyle/>
        <a:p>
          <a:endParaRPr lang="lv-LV"/>
        </a:p>
      </dgm:t>
    </dgm:pt>
    <dgm:pt modelId="{236ED6B4-E1AB-4B31-A8BC-0AAB76776934}" type="sibTrans" cxnId="{6D454753-DF9E-40FC-B270-870E2CBCE892}">
      <dgm:prSet/>
      <dgm:spPr/>
      <dgm:t>
        <a:bodyPr/>
        <a:lstStyle/>
        <a:p>
          <a:endParaRPr lang="lv-LV"/>
        </a:p>
      </dgm:t>
    </dgm:pt>
    <dgm:pt modelId="{E9EE8979-9E2A-41F2-82D2-E348107109ED}">
      <dgm:prSet phldrT="[Text]"/>
      <dgm:spPr/>
      <dgm:t>
        <a:bodyPr/>
        <a:lstStyle/>
        <a:p>
          <a:r>
            <a:rPr lang="lv-LV" dirty="0" smtClean="0"/>
            <a:t>Pajėgumai</a:t>
          </a:r>
          <a:endParaRPr lang="lv-LV" dirty="0"/>
        </a:p>
      </dgm:t>
    </dgm:pt>
    <dgm:pt modelId="{CF7EDA48-9BB7-41C8-BAA3-0C62527601A9}" type="parTrans" cxnId="{25CA0B30-2A67-415F-B4CC-E13C30CBDE67}">
      <dgm:prSet/>
      <dgm:spPr/>
      <dgm:t>
        <a:bodyPr/>
        <a:lstStyle/>
        <a:p>
          <a:endParaRPr lang="lv-LV"/>
        </a:p>
      </dgm:t>
    </dgm:pt>
    <dgm:pt modelId="{64052D43-5369-4A11-8B57-D415CB9CCAAA}" type="sibTrans" cxnId="{25CA0B30-2A67-415F-B4CC-E13C30CBDE67}">
      <dgm:prSet/>
      <dgm:spPr/>
      <dgm:t>
        <a:bodyPr/>
        <a:lstStyle/>
        <a:p>
          <a:endParaRPr lang="lv-LV"/>
        </a:p>
      </dgm:t>
    </dgm:pt>
    <dgm:pt modelId="{B49CB556-7009-41F3-8B85-43DC6D4CE1FF}">
      <dgm:prSet phldrT="[Text]" custT="1"/>
      <dgm:spPr/>
      <dgm:t>
        <a:bodyPr/>
        <a:lstStyle/>
        <a:p>
          <a:r>
            <a:rPr lang="lt-LT" sz="2400" dirty="0" smtClean="0">
              <a:solidFill>
                <a:srgbClr val="00B050"/>
              </a:solidFill>
            </a:rPr>
            <a:t>vadyba</a:t>
          </a:r>
          <a:r>
            <a:rPr lang="en-US" sz="2400" dirty="0" smtClean="0">
              <a:solidFill>
                <a:srgbClr val="00B050"/>
              </a:solidFill>
            </a:rPr>
            <a:t>t</a:t>
          </a:r>
          <a:endParaRPr lang="lv-LV" sz="2400" dirty="0">
            <a:solidFill>
              <a:srgbClr val="00B050"/>
            </a:solidFill>
          </a:endParaRPr>
        </a:p>
      </dgm:t>
    </dgm:pt>
    <dgm:pt modelId="{7375D73B-75D7-4216-908E-275B61E353C1}" type="parTrans" cxnId="{703B7DFE-B102-46F3-83D5-AE6F2E9DE876}">
      <dgm:prSet/>
      <dgm:spPr/>
      <dgm:t>
        <a:bodyPr/>
        <a:lstStyle/>
        <a:p>
          <a:endParaRPr lang="lv-LV"/>
        </a:p>
      </dgm:t>
    </dgm:pt>
    <dgm:pt modelId="{C4B8372B-C80F-41BD-8E79-FF45CF9866FA}" type="sibTrans" cxnId="{703B7DFE-B102-46F3-83D5-AE6F2E9DE876}">
      <dgm:prSet/>
      <dgm:spPr/>
      <dgm:t>
        <a:bodyPr/>
        <a:lstStyle/>
        <a:p>
          <a:endParaRPr lang="lv-LV"/>
        </a:p>
      </dgm:t>
    </dgm:pt>
    <dgm:pt modelId="{E066F6E0-E553-447B-8E3C-821BE773687D}">
      <dgm:prSet phldrT="[Text]"/>
      <dgm:spPr/>
      <dgm:t>
        <a:bodyPr/>
        <a:lstStyle/>
        <a:p>
          <a:r>
            <a:rPr lang="lv-LV" dirty="0" smtClean="0"/>
            <a:t>Principai</a:t>
          </a:r>
          <a:endParaRPr lang="lv-LV" dirty="0"/>
        </a:p>
      </dgm:t>
    </dgm:pt>
    <dgm:pt modelId="{6EAAE509-3942-4D4D-937E-D19938260EF5}" type="parTrans" cxnId="{6870CC4D-ACDA-421F-ACAF-9706FA3829E9}">
      <dgm:prSet/>
      <dgm:spPr/>
      <dgm:t>
        <a:bodyPr/>
        <a:lstStyle/>
        <a:p>
          <a:endParaRPr lang="lv-LV"/>
        </a:p>
      </dgm:t>
    </dgm:pt>
    <dgm:pt modelId="{2F54CD2A-8FDB-4379-B95C-CE288974E638}" type="sibTrans" cxnId="{6870CC4D-ACDA-421F-ACAF-9706FA3829E9}">
      <dgm:prSet/>
      <dgm:spPr/>
      <dgm:t>
        <a:bodyPr/>
        <a:lstStyle/>
        <a:p>
          <a:endParaRPr lang="lv-LV"/>
        </a:p>
      </dgm:t>
    </dgm:pt>
    <dgm:pt modelId="{FEC0CCF2-B364-45A2-80DE-03E3CF797C6B}">
      <dgm:prSet phldrT="[Text]" custT="1"/>
      <dgm:spPr/>
      <dgm:t>
        <a:bodyPr/>
        <a:lstStyle/>
        <a:p>
          <a:r>
            <a:rPr lang="lv-LV" sz="2400" dirty="0" smtClean="0">
              <a:solidFill>
                <a:srgbClr val="7030A0"/>
              </a:solidFill>
            </a:rPr>
            <a:t>Įvairios veiklos</a:t>
          </a:r>
          <a:endParaRPr lang="lv-LV" sz="2400" dirty="0">
            <a:solidFill>
              <a:srgbClr val="7030A0"/>
            </a:solidFill>
          </a:endParaRPr>
        </a:p>
      </dgm:t>
    </dgm:pt>
    <dgm:pt modelId="{5815A4D6-A5DB-4DDD-BFEE-98486F47CC06}" type="parTrans" cxnId="{E5169442-54C7-4787-8258-3001BE5D0B05}">
      <dgm:prSet/>
      <dgm:spPr/>
      <dgm:t>
        <a:bodyPr/>
        <a:lstStyle/>
        <a:p>
          <a:endParaRPr lang="lv-LV"/>
        </a:p>
      </dgm:t>
    </dgm:pt>
    <dgm:pt modelId="{FB983630-192A-442C-B483-C7E26E821061}" type="sibTrans" cxnId="{E5169442-54C7-4787-8258-3001BE5D0B05}">
      <dgm:prSet/>
      <dgm:spPr/>
      <dgm:t>
        <a:bodyPr/>
        <a:lstStyle/>
        <a:p>
          <a:endParaRPr lang="lv-LV"/>
        </a:p>
      </dgm:t>
    </dgm:pt>
    <dgm:pt modelId="{844986D9-2509-472D-A055-2D5B2B05784F}">
      <dgm:prSet phldrT="[Text]" custT="1"/>
      <dgm:spPr/>
      <dgm:t>
        <a:bodyPr/>
        <a:lstStyle/>
        <a:p>
          <a:r>
            <a:rPr lang="lv-LV" sz="2400" dirty="0" smtClean="0">
              <a:solidFill>
                <a:srgbClr val="7030A0"/>
              </a:solidFill>
            </a:rPr>
            <a:t>gera vadyba</a:t>
          </a:r>
          <a:endParaRPr lang="lv-LV" sz="2400" dirty="0">
            <a:solidFill>
              <a:srgbClr val="7030A0"/>
            </a:solidFill>
          </a:endParaRPr>
        </a:p>
      </dgm:t>
    </dgm:pt>
    <dgm:pt modelId="{23EAFF49-9FE8-466C-9074-D3C29373E8D4}" type="parTrans" cxnId="{D360149A-713E-4936-B8AC-EF59A95FAEB0}">
      <dgm:prSet/>
      <dgm:spPr/>
      <dgm:t>
        <a:bodyPr/>
        <a:lstStyle/>
        <a:p>
          <a:endParaRPr lang="lv-LV"/>
        </a:p>
      </dgm:t>
    </dgm:pt>
    <dgm:pt modelId="{149F0564-90F0-41DC-BF60-0040265A1D3E}" type="sibTrans" cxnId="{D360149A-713E-4936-B8AC-EF59A95FAEB0}">
      <dgm:prSet/>
      <dgm:spPr/>
      <dgm:t>
        <a:bodyPr/>
        <a:lstStyle/>
        <a:p>
          <a:endParaRPr lang="lv-LV"/>
        </a:p>
      </dgm:t>
    </dgm:pt>
    <dgm:pt modelId="{CB3DEA1D-1FE5-4492-BAFE-4F3C9699225D}">
      <dgm:prSet phldrT="[Text]" custT="1"/>
      <dgm:spPr/>
      <dgm:t>
        <a:bodyPr/>
        <a:lstStyle/>
        <a:p>
          <a:r>
            <a:rPr lang="lt-LT" sz="2400" dirty="0" smtClean="0">
              <a:solidFill>
                <a:srgbClr val="C00000"/>
              </a:solidFill>
            </a:rPr>
            <a:t>įstatai</a:t>
          </a:r>
          <a:endParaRPr lang="lv-LV" sz="2400" dirty="0">
            <a:solidFill>
              <a:srgbClr val="C00000"/>
            </a:solidFill>
          </a:endParaRPr>
        </a:p>
      </dgm:t>
    </dgm:pt>
    <dgm:pt modelId="{97F2F35C-925D-4201-BA8D-120BC1A83CE3}" type="parTrans" cxnId="{5514CFD1-6097-40DE-8F09-4055EC71FB0C}">
      <dgm:prSet/>
      <dgm:spPr/>
      <dgm:t>
        <a:bodyPr/>
        <a:lstStyle/>
        <a:p>
          <a:endParaRPr lang="lv-LV"/>
        </a:p>
      </dgm:t>
    </dgm:pt>
    <dgm:pt modelId="{082F6C1A-69A1-402E-AD2D-BB4984D528D5}" type="sibTrans" cxnId="{5514CFD1-6097-40DE-8F09-4055EC71FB0C}">
      <dgm:prSet/>
      <dgm:spPr/>
      <dgm:t>
        <a:bodyPr/>
        <a:lstStyle/>
        <a:p>
          <a:endParaRPr lang="lv-LV"/>
        </a:p>
      </dgm:t>
    </dgm:pt>
    <dgm:pt modelId="{ED1F0553-86EE-4706-8989-4C57FC8925F0}">
      <dgm:prSet phldrT="[Text]" custT="1"/>
      <dgm:spPr/>
      <dgm:t>
        <a:bodyPr/>
        <a:lstStyle/>
        <a:p>
          <a:r>
            <a:rPr lang="lt-LT" sz="2400" dirty="0" smtClean="0">
              <a:solidFill>
                <a:srgbClr val="C00000"/>
              </a:solidFill>
            </a:rPr>
            <a:t>Strategijos leidžiančios pasiekti tikslus</a:t>
          </a:r>
          <a:endParaRPr lang="lv-LV" sz="2400" dirty="0">
            <a:solidFill>
              <a:srgbClr val="C00000"/>
            </a:solidFill>
          </a:endParaRPr>
        </a:p>
      </dgm:t>
    </dgm:pt>
    <dgm:pt modelId="{1D3CA71B-89C0-48BA-AC66-9B32CDBED435}" type="parTrans" cxnId="{B30C3EE6-C41E-4D02-85B9-717D7264C7DF}">
      <dgm:prSet/>
      <dgm:spPr/>
      <dgm:t>
        <a:bodyPr/>
        <a:lstStyle/>
        <a:p>
          <a:endParaRPr lang="lv-LV"/>
        </a:p>
      </dgm:t>
    </dgm:pt>
    <dgm:pt modelId="{85EFBCBE-B489-4D36-87D9-5BEB5450C7C8}" type="sibTrans" cxnId="{B30C3EE6-C41E-4D02-85B9-717D7264C7DF}">
      <dgm:prSet/>
      <dgm:spPr/>
      <dgm:t>
        <a:bodyPr/>
        <a:lstStyle/>
        <a:p>
          <a:endParaRPr lang="lv-LV"/>
        </a:p>
      </dgm:t>
    </dgm:pt>
    <dgm:pt modelId="{ABD1D4CE-775F-4AE4-8622-FF10972A6536}">
      <dgm:prSet phldrT="[Text]" custT="1"/>
      <dgm:spPr/>
      <dgm:t>
        <a:bodyPr/>
        <a:lstStyle/>
        <a:p>
          <a:r>
            <a:rPr lang="lt-LT" sz="2400" dirty="0" smtClean="0">
              <a:solidFill>
                <a:srgbClr val="00B050"/>
              </a:solidFill>
            </a:rPr>
            <a:t>žmonės</a:t>
          </a:r>
          <a:endParaRPr lang="lv-LV" sz="2400" dirty="0">
            <a:solidFill>
              <a:srgbClr val="00B050"/>
            </a:solidFill>
          </a:endParaRPr>
        </a:p>
      </dgm:t>
    </dgm:pt>
    <dgm:pt modelId="{0A5F8E91-7E1E-4F06-834C-CAB46AFB1B40}" type="parTrans" cxnId="{8C2FCC3C-B6CD-4C57-8097-8EBF551492CC}">
      <dgm:prSet/>
      <dgm:spPr/>
      <dgm:t>
        <a:bodyPr/>
        <a:lstStyle/>
        <a:p>
          <a:endParaRPr lang="lv-LV"/>
        </a:p>
      </dgm:t>
    </dgm:pt>
    <dgm:pt modelId="{749E8C48-F846-4949-8EDB-039A5C847674}" type="sibTrans" cxnId="{8C2FCC3C-B6CD-4C57-8097-8EBF551492CC}">
      <dgm:prSet/>
      <dgm:spPr/>
      <dgm:t>
        <a:bodyPr/>
        <a:lstStyle/>
        <a:p>
          <a:endParaRPr lang="lv-LV"/>
        </a:p>
      </dgm:t>
    </dgm:pt>
    <dgm:pt modelId="{24024CBA-58D5-4247-8FCC-6FABB67B8C27}">
      <dgm:prSet phldrT="[Text]" custT="1"/>
      <dgm:spPr/>
      <dgm:t>
        <a:bodyPr/>
        <a:lstStyle/>
        <a:p>
          <a:r>
            <a:rPr lang="lt-LT" sz="2400" dirty="0" smtClean="0">
              <a:solidFill>
                <a:srgbClr val="00B050"/>
              </a:solidFill>
            </a:rPr>
            <a:t>lėšos</a:t>
          </a:r>
          <a:endParaRPr lang="lv-LV" sz="2400" dirty="0">
            <a:solidFill>
              <a:srgbClr val="00B050"/>
            </a:solidFill>
          </a:endParaRPr>
        </a:p>
      </dgm:t>
    </dgm:pt>
    <dgm:pt modelId="{9FA2479B-A779-4B42-BA87-CB35CF079576}" type="parTrans" cxnId="{C789D1F2-C4F5-471B-A0BD-A624E47D24DD}">
      <dgm:prSet/>
      <dgm:spPr/>
      <dgm:t>
        <a:bodyPr/>
        <a:lstStyle/>
        <a:p>
          <a:endParaRPr lang="lv-LV"/>
        </a:p>
      </dgm:t>
    </dgm:pt>
    <dgm:pt modelId="{47D2C71C-1BDE-4D46-A9CF-984ED2903814}" type="sibTrans" cxnId="{C789D1F2-C4F5-471B-A0BD-A624E47D24DD}">
      <dgm:prSet/>
      <dgm:spPr/>
      <dgm:t>
        <a:bodyPr/>
        <a:lstStyle/>
        <a:p>
          <a:endParaRPr lang="lv-LV"/>
        </a:p>
      </dgm:t>
    </dgm:pt>
    <dgm:pt modelId="{378F584F-437A-4EAF-9D36-3BB6B6037FBD}">
      <dgm:prSet phldrT="[Text]" custT="1"/>
      <dgm:spPr/>
      <dgm:t>
        <a:bodyPr/>
        <a:lstStyle/>
        <a:p>
          <a:r>
            <a:rPr lang="lt-LT" sz="2400" dirty="0" smtClean="0">
              <a:solidFill>
                <a:srgbClr val="00B050"/>
              </a:solidFill>
            </a:rPr>
            <a:t>Kiti ištekliai</a:t>
          </a:r>
          <a:endParaRPr lang="lv-LV" sz="2400" dirty="0">
            <a:solidFill>
              <a:srgbClr val="00B050"/>
            </a:solidFill>
          </a:endParaRPr>
        </a:p>
      </dgm:t>
    </dgm:pt>
    <dgm:pt modelId="{807EBA42-9768-4F87-814E-74A00C3FE11D}" type="parTrans" cxnId="{83B22C22-2868-4B0D-81C8-565CDCC2574F}">
      <dgm:prSet/>
      <dgm:spPr/>
      <dgm:t>
        <a:bodyPr/>
        <a:lstStyle/>
        <a:p>
          <a:endParaRPr lang="lv-LV"/>
        </a:p>
      </dgm:t>
    </dgm:pt>
    <dgm:pt modelId="{A98F98A0-8A0B-4E54-B2DE-3266090303B9}" type="sibTrans" cxnId="{83B22C22-2868-4B0D-81C8-565CDCC2574F}">
      <dgm:prSet/>
      <dgm:spPr/>
      <dgm:t>
        <a:bodyPr/>
        <a:lstStyle/>
        <a:p>
          <a:endParaRPr lang="lv-LV"/>
        </a:p>
      </dgm:t>
    </dgm:pt>
    <dgm:pt modelId="{971327DF-3A0E-4BBF-8B0B-B1038857AEFD}" type="pres">
      <dgm:prSet presAssocID="{290263CA-014D-49B3-9D1C-40AE685A57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59A14F-9546-4806-8C0A-8671FEBE5BA8}" type="pres">
      <dgm:prSet presAssocID="{05861CCA-EF95-48A4-875E-931F4106E5AE}" presName="compositeNode" presStyleCnt="0">
        <dgm:presLayoutVars>
          <dgm:bulletEnabled val="1"/>
        </dgm:presLayoutVars>
      </dgm:prSet>
      <dgm:spPr/>
    </dgm:pt>
    <dgm:pt modelId="{3D04ECE8-7FDF-4C2B-AF49-04A06C14A490}" type="pres">
      <dgm:prSet presAssocID="{05861CCA-EF95-48A4-875E-931F4106E5AE}" presName="bgRect" presStyleLbl="node1" presStyleIdx="0" presStyleCnt="3"/>
      <dgm:spPr/>
      <dgm:t>
        <a:bodyPr/>
        <a:lstStyle/>
        <a:p>
          <a:endParaRPr lang="en-US"/>
        </a:p>
      </dgm:t>
    </dgm:pt>
    <dgm:pt modelId="{909B76EB-3900-464B-8157-8FE3BA0D886D}" type="pres">
      <dgm:prSet presAssocID="{05861CCA-EF95-48A4-875E-931F4106E5A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BE180-9D75-45FE-86F9-01BBE12A3DC3}" type="pres">
      <dgm:prSet presAssocID="{05861CCA-EF95-48A4-875E-931F4106E5A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0703B-998A-4692-ADA4-619357BC2770}" type="pres">
      <dgm:prSet presAssocID="{FCC72536-C411-457C-867F-33C624AC78E2}" presName="hSp" presStyleCnt="0"/>
      <dgm:spPr/>
    </dgm:pt>
    <dgm:pt modelId="{CA8F38A5-002F-43E1-8DFA-30FDEE3541AC}" type="pres">
      <dgm:prSet presAssocID="{FCC72536-C411-457C-867F-33C624AC78E2}" presName="vProcSp" presStyleCnt="0"/>
      <dgm:spPr/>
    </dgm:pt>
    <dgm:pt modelId="{E5545466-688E-4992-9CD7-AB0E0E21E09D}" type="pres">
      <dgm:prSet presAssocID="{FCC72536-C411-457C-867F-33C624AC78E2}" presName="vSp1" presStyleCnt="0"/>
      <dgm:spPr/>
    </dgm:pt>
    <dgm:pt modelId="{ED06E084-B3D7-49C7-B9D1-03E3E283BE66}" type="pres">
      <dgm:prSet presAssocID="{FCC72536-C411-457C-867F-33C624AC78E2}" presName="simulatedConn" presStyleLbl="solidFgAcc1" presStyleIdx="0" presStyleCnt="2"/>
      <dgm:spPr/>
    </dgm:pt>
    <dgm:pt modelId="{01698A95-CD04-4125-9CDF-C777E238DCF4}" type="pres">
      <dgm:prSet presAssocID="{FCC72536-C411-457C-867F-33C624AC78E2}" presName="vSp2" presStyleCnt="0"/>
      <dgm:spPr/>
    </dgm:pt>
    <dgm:pt modelId="{0960C99F-E35A-4D78-9923-685285F11F73}" type="pres">
      <dgm:prSet presAssocID="{FCC72536-C411-457C-867F-33C624AC78E2}" presName="sibTrans" presStyleCnt="0"/>
      <dgm:spPr/>
    </dgm:pt>
    <dgm:pt modelId="{7311B461-7C35-43C0-B6FD-E7751840554F}" type="pres">
      <dgm:prSet presAssocID="{E9EE8979-9E2A-41F2-82D2-E348107109ED}" presName="compositeNode" presStyleCnt="0">
        <dgm:presLayoutVars>
          <dgm:bulletEnabled val="1"/>
        </dgm:presLayoutVars>
      </dgm:prSet>
      <dgm:spPr/>
    </dgm:pt>
    <dgm:pt modelId="{6982210C-6693-4140-842D-B89C8458EDD7}" type="pres">
      <dgm:prSet presAssocID="{E9EE8979-9E2A-41F2-82D2-E348107109ED}" presName="bgRect" presStyleLbl="node1" presStyleIdx="1" presStyleCnt="3"/>
      <dgm:spPr/>
      <dgm:t>
        <a:bodyPr/>
        <a:lstStyle/>
        <a:p>
          <a:endParaRPr lang="en-US"/>
        </a:p>
      </dgm:t>
    </dgm:pt>
    <dgm:pt modelId="{3EA7BE4B-5324-4D2F-9EDB-3BA78FC374A7}" type="pres">
      <dgm:prSet presAssocID="{E9EE8979-9E2A-41F2-82D2-E348107109E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B21DE-68E8-4575-AD1D-E4E2A64CEC8F}" type="pres">
      <dgm:prSet presAssocID="{E9EE8979-9E2A-41F2-82D2-E348107109E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8CAB1-8480-4746-AB7A-E52F02FF268F}" type="pres">
      <dgm:prSet presAssocID="{64052D43-5369-4A11-8B57-D415CB9CCAAA}" presName="hSp" presStyleCnt="0"/>
      <dgm:spPr/>
    </dgm:pt>
    <dgm:pt modelId="{3CB8232D-3974-4C4C-A0B3-D620BE6C3E70}" type="pres">
      <dgm:prSet presAssocID="{64052D43-5369-4A11-8B57-D415CB9CCAAA}" presName="vProcSp" presStyleCnt="0"/>
      <dgm:spPr/>
    </dgm:pt>
    <dgm:pt modelId="{DEA22F11-7F16-4DD0-9289-948E677AD924}" type="pres">
      <dgm:prSet presAssocID="{64052D43-5369-4A11-8B57-D415CB9CCAAA}" presName="vSp1" presStyleCnt="0"/>
      <dgm:spPr/>
    </dgm:pt>
    <dgm:pt modelId="{A71E2B2C-FBB1-489F-B88D-979CBE939F2A}" type="pres">
      <dgm:prSet presAssocID="{64052D43-5369-4A11-8B57-D415CB9CCAAA}" presName="simulatedConn" presStyleLbl="solidFgAcc1" presStyleIdx="1" presStyleCnt="2"/>
      <dgm:spPr/>
    </dgm:pt>
    <dgm:pt modelId="{FAF25938-B729-49A6-B25A-4BBF3D91095C}" type="pres">
      <dgm:prSet presAssocID="{64052D43-5369-4A11-8B57-D415CB9CCAAA}" presName="vSp2" presStyleCnt="0"/>
      <dgm:spPr/>
    </dgm:pt>
    <dgm:pt modelId="{CB6D4C6C-1257-4710-8FBD-20C17592EEE1}" type="pres">
      <dgm:prSet presAssocID="{64052D43-5369-4A11-8B57-D415CB9CCAAA}" presName="sibTrans" presStyleCnt="0"/>
      <dgm:spPr/>
    </dgm:pt>
    <dgm:pt modelId="{628A3212-E796-4B60-82A8-1DE809DA3B94}" type="pres">
      <dgm:prSet presAssocID="{E066F6E0-E553-447B-8E3C-821BE773687D}" presName="compositeNode" presStyleCnt="0">
        <dgm:presLayoutVars>
          <dgm:bulletEnabled val="1"/>
        </dgm:presLayoutVars>
      </dgm:prSet>
      <dgm:spPr/>
    </dgm:pt>
    <dgm:pt modelId="{8F319725-CC4D-43AF-8E07-589AD5B9586C}" type="pres">
      <dgm:prSet presAssocID="{E066F6E0-E553-447B-8E3C-821BE773687D}" presName="bgRect" presStyleLbl="node1" presStyleIdx="2" presStyleCnt="3"/>
      <dgm:spPr/>
      <dgm:t>
        <a:bodyPr/>
        <a:lstStyle/>
        <a:p>
          <a:endParaRPr lang="en-US"/>
        </a:p>
      </dgm:t>
    </dgm:pt>
    <dgm:pt modelId="{6C5B902F-A200-419C-81C2-E1E681278829}" type="pres">
      <dgm:prSet presAssocID="{E066F6E0-E553-447B-8E3C-821BE773687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B7CF8-5BA8-4A4B-9B09-E5E5DA94FFFC}" type="pres">
      <dgm:prSet presAssocID="{E066F6E0-E553-447B-8E3C-821BE773687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988948-56B5-4E5B-BB4D-111FC587405C}" type="presOf" srcId="{05861CCA-EF95-48A4-875E-931F4106E5AE}" destId="{3D04ECE8-7FDF-4C2B-AF49-04A06C14A490}" srcOrd="0" destOrd="0" presId="urn:microsoft.com/office/officeart/2005/8/layout/hProcess7"/>
    <dgm:cxn modelId="{F2EF1E42-58C6-469F-9E0A-949BE999977C}" type="presOf" srcId="{290263CA-014D-49B3-9D1C-40AE685A576B}" destId="{971327DF-3A0E-4BBF-8B0B-B1038857AEFD}" srcOrd="0" destOrd="0" presId="urn:microsoft.com/office/officeart/2005/8/layout/hProcess7"/>
    <dgm:cxn modelId="{D360149A-713E-4936-B8AC-EF59A95FAEB0}" srcId="{E066F6E0-E553-447B-8E3C-821BE773687D}" destId="{844986D9-2509-472D-A055-2D5B2B05784F}" srcOrd="0" destOrd="0" parTransId="{23EAFF49-9FE8-466C-9074-D3C29373E8D4}" sibTransId="{149F0564-90F0-41DC-BF60-0040265A1D3E}"/>
    <dgm:cxn modelId="{FC47E065-E145-4365-A45C-BAFE9328DDFD}" type="presOf" srcId="{378F584F-437A-4EAF-9D36-3BB6B6037FBD}" destId="{9E0B21DE-68E8-4575-AD1D-E4E2A64CEC8F}" srcOrd="0" destOrd="3" presId="urn:microsoft.com/office/officeart/2005/8/layout/hProcess7"/>
    <dgm:cxn modelId="{C9902732-53E8-4BB0-8AAA-FE2CF3C37041}" type="presOf" srcId="{B49CB556-7009-41F3-8B85-43DC6D4CE1FF}" destId="{9E0B21DE-68E8-4575-AD1D-E4E2A64CEC8F}" srcOrd="0" destOrd="0" presId="urn:microsoft.com/office/officeart/2005/8/layout/hProcess7"/>
    <dgm:cxn modelId="{E74ABB40-F861-483B-85AC-BB627DE6D96E}" type="presOf" srcId="{E9EE8979-9E2A-41F2-82D2-E348107109ED}" destId="{3EA7BE4B-5324-4D2F-9EDB-3BA78FC374A7}" srcOrd="1" destOrd="0" presId="urn:microsoft.com/office/officeart/2005/8/layout/hProcess7"/>
    <dgm:cxn modelId="{8C2FCC3C-B6CD-4C57-8097-8EBF551492CC}" srcId="{E9EE8979-9E2A-41F2-82D2-E348107109ED}" destId="{ABD1D4CE-775F-4AE4-8622-FF10972A6536}" srcOrd="1" destOrd="0" parTransId="{0A5F8E91-7E1E-4F06-834C-CAB46AFB1B40}" sibTransId="{749E8C48-F846-4949-8EDB-039A5C847674}"/>
    <dgm:cxn modelId="{7EBBA651-8BF4-45C7-88C0-12D547DB17A4}" srcId="{290263CA-014D-49B3-9D1C-40AE685A576B}" destId="{05861CCA-EF95-48A4-875E-931F4106E5AE}" srcOrd="0" destOrd="0" parTransId="{B2F1CA3E-6EA5-49A2-84C2-A95C276144DB}" sibTransId="{FCC72536-C411-457C-867F-33C624AC78E2}"/>
    <dgm:cxn modelId="{6D454753-DF9E-40FC-B270-870E2CBCE892}" srcId="{05861CCA-EF95-48A4-875E-931F4106E5AE}" destId="{6A0816A0-C682-457C-9450-6DEE75B1C893}" srcOrd="0" destOrd="0" parTransId="{6E51F2B5-69DB-48F5-A5E7-C22EE0EBA976}" sibTransId="{236ED6B4-E1AB-4B31-A8BC-0AAB76776934}"/>
    <dgm:cxn modelId="{703B7DFE-B102-46F3-83D5-AE6F2E9DE876}" srcId="{E9EE8979-9E2A-41F2-82D2-E348107109ED}" destId="{B49CB556-7009-41F3-8B85-43DC6D4CE1FF}" srcOrd="0" destOrd="0" parTransId="{7375D73B-75D7-4216-908E-275B61E353C1}" sibTransId="{C4B8372B-C80F-41BD-8E79-FF45CF9866FA}"/>
    <dgm:cxn modelId="{6870CC4D-ACDA-421F-ACAF-9706FA3829E9}" srcId="{290263CA-014D-49B3-9D1C-40AE685A576B}" destId="{E066F6E0-E553-447B-8E3C-821BE773687D}" srcOrd="2" destOrd="0" parTransId="{6EAAE509-3942-4D4D-937E-D19938260EF5}" sibTransId="{2F54CD2A-8FDB-4379-B95C-CE288974E638}"/>
    <dgm:cxn modelId="{C789D1F2-C4F5-471B-A0BD-A624E47D24DD}" srcId="{E9EE8979-9E2A-41F2-82D2-E348107109ED}" destId="{24024CBA-58D5-4247-8FCC-6FABB67B8C27}" srcOrd="2" destOrd="0" parTransId="{9FA2479B-A779-4B42-BA87-CB35CF079576}" sibTransId="{47D2C71C-1BDE-4D46-A9CF-984ED2903814}"/>
    <dgm:cxn modelId="{894015BE-1259-4732-9B42-C82F31E94AA6}" type="presOf" srcId="{6A0816A0-C682-457C-9450-6DEE75B1C893}" destId="{4E2BE180-9D75-45FE-86F9-01BBE12A3DC3}" srcOrd="0" destOrd="0" presId="urn:microsoft.com/office/officeart/2005/8/layout/hProcess7"/>
    <dgm:cxn modelId="{68AA0233-7FC6-4A44-8A07-57C49125BC4E}" type="presOf" srcId="{05861CCA-EF95-48A4-875E-931F4106E5AE}" destId="{909B76EB-3900-464B-8157-8FE3BA0D886D}" srcOrd="1" destOrd="0" presId="urn:microsoft.com/office/officeart/2005/8/layout/hProcess7"/>
    <dgm:cxn modelId="{A5249375-135F-4765-80BB-2617D8800D78}" type="presOf" srcId="{E066F6E0-E553-447B-8E3C-821BE773687D}" destId="{6C5B902F-A200-419C-81C2-E1E681278829}" srcOrd="1" destOrd="0" presId="urn:microsoft.com/office/officeart/2005/8/layout/hProcess7"/>
    <dgm:cxn modelId="{83B22C22-2868-4B0D-81C8-565CDCC2574F}" srcId="{E9EE8979-9E2A-41F2-82D2-E348107109ED}" destId="{378F584F-437A-4EAF-9D36-3BB6B6037FBD}" srcOrd="3" destOrd="0" parTransId="{807EBA42-9768-4F87-814E-74A00C3FE11D}" sibTransId="{A98F98A0-8A0B-4E54-B2DE-3266090303B9}"/>
    <dgm:cxn modelId="{28E47DE0-95E2-4F3B-B022-6FE2D6E7808C}" type="presOf" srcId="{ABD1D4CE-775F-4AE4-8622-FF10972A6536}" destId="{9E0B21DE-68E8-4575-AD1D-E4E2A64CEC8F}" srcOrd="0" destOrd="1" presId="urn:microsoft.com/office/officeart/2005/8/layout/hProcess7"/>
    <dgm:cxn modelId="{B3098473-2AE9-49F9-8806-4A25F8A44654}" type="presOf" srcId="{E9EE8979-9E2A-41F2-82D2-E348107109ED}" destId="{6982210C-6693-4140-842D-B89C8458EDD7}" srcOrd="0" destOrd="0" presId="urn:microsoft.com/office/officeart/2005/8/layout/hProcess7"/>
    <dgm:cxn modelId="{CB612C02-E764-45EA-AD63-E165D530778E}" type="presOf" srcId="{FEC0CCF2-B364-45A2-80DE-03E3CF797C6B}" destId="{FEEB7CF8-5BA8-4A4B-9B09-E5E5DA94FFFC}" srcOrd="0" destOrd="1" presId="urn:microsoft.com/office/officeart/2005/8/layout/hProcess7"/>
    <dgm:cxn modelId="{5514CFD1-6097-40DE-8F09-4055EC71FB0C}" srcId="{05861CCA-EF95-48A4-875E-931F4106E5AE}" destId="{CB3DEA1D-1FE5-4492-BAFE-4F3C9699225D}" srcOrd="1" destOrd="0" parTransId="{97F2F35C-925D-4201-BA8D-120BC1A83CE3}" sibTransId="{082F6C1A-69A1-402E-AD2D-BB4984D528D5}"/>
    <dgm:cxn modelId="{25CA0B30-2A67-415F-B4CC-E13C30CBDE67}" srcId="{290263CA-014D-49B3-9D1C-40AE685A576B}" destId="{E9EE8979-9E2A-41F2-82D2-E348107109ED}" srcOrd="1" destOrd="0" parTransId="{CF7EDA48-9BB7-41C8-BAA3-0C62527601A9}" sibTransId="{64052D43-5369-4A11-8B57-D415CB9CCAAA}"/>
    <dgm:cxn modelId="{3AC628D5-A6E9-4184-9213-0A30764C686D}" type="presOf" srcId="{CB3DEA1D-1FE5-4492-BAFE-4F3C9699225D}" destId="{4E2BE180-9D75-45FE-86F9-01BBE12A3DC3}" srcOrd="0" destOrd="1" presId="urn:microsoft.com/office/officeart/2005/8/layout/hProcess7"/>
    <dgm:cxn modelId="{E5169442-54C7-4787-8258-3001BE5D0B05}" srcId="{E066F6E0-E553-447B-8E3C-821BE773687D}" destId="{FEC0CCF2-B364-45A2-80DE-03E3CF797C6B}" srcOrd="1" destOrd="0" parTransId="{5815A4D6-A5DB-4DDD-BFEE-98486F47CC06}" sibTransId="{FB983630-192A-442C-B483-C7E26E821061}"/>
    <dgm:cxn modelId="{240641ED-9951-4CD0-BB6A-D8A174D4E75F}" type="presOf" srcId="{E066F6E0-E553-447B-8E3C-821BE773687D}" destId="{8F319725-CC4D-43AF-8E07-589AD5B9586C}" srcOrd="0" destOrd="0" presId="urn:microsoft.com/office/officeart/2005/8/layout/hProcess7"/>
    <dgm:cxn modelId="{7443F8BB-2C5F-4812-8EAC-085F96D8FDE2}" type="presOf" srcId="{844986D9-2509-472D-A055-2D5B2B05784F}" destId="{FEEB7CF8-5BA8-4A4B-9B09-E5E5DA94FFFC}" srcOrd="0" destOrd="0" presId="urn:microsoft.com/office/officeart/2005/8/layout/hProcess7"/>
    <dgm:cxn modelId="{8CB2A7B6-16C6-41DF-B6A7-D519D324DCE7}" type="presOf" srcId="{ED1F0553-86EE-4706-8989-4C57FC8925F0}" destId="{4E2BE180-9D75-45FE-86F9-01BBE12A3DC3}" srcOrd="0" destOrd="2" presId="urn:microsoft.com/office/officeart/2005/8/layout/hProcess7"/>
    <dgm:cxn modelId="{F292F02F-47AC-4A54-85CD-21ABE7A2942D}" type="presOf" srcId="{24024CBA-58D5-4247-8FCC-6FABB67B8C27}" destId="{9E0B21DE-68E8-4575-AD1D-E4E2A64CEC8F}" srcOrd="0" destOrd="2" presId="urn:microsoft.com/office/officeart/2005/8/layout/hProcess7"/>
    <dgm:cxn modelId="{B30C3EE6-C41E-4D02-85B9-717D7264C7DF}" srcId="{05861CCA-EF95-48A4-875E-931F4106E5AE}" destId="{ED1F0553-86EE-4706-8989-4C57FC8925F0}" srcOrd="2" destOrd="0" parTransId="{1D3CA71B-89C0-48BA-AC66-9B32CDBED435}" sibTransId="{85EFBCBE-B489-4D36-87D9-5BEB5450C7C8}"/>
    <dgm:cxn modelId="{9EFCABD8-891D-41A6-B486-B0D875D5B356}" type="presParOf" srcId="{971327DF-3A0E-4BBF-8B0B-B1038857AEFD}" destId="{5D59A14F-9546-4806-8C0A-8671FEBE5BA8}" srcOrd="0" destOrd="0" presId="urn:microsoft.com/office/officeart/2005/8/layout/hProcess7"/>
    <dgm:cxn modelId="{F3E86166-7BA2-4147-AA18-4F7BCBEC1355}" type="presParOf" srcId="{5D59A14F-9546-4806-8C0A-8671FEBE5BA8}" destId="{3D04ECE8-7FDF-4C2B-AF49-04A06C14A490}" srcOrd="0" destOrd="0" presId="urn:microsoft.com/office/officeart/2005/8/layout/hProcess7"/>
    <dgm:cxn modelId="{4F5549C5-B944-4A7F-9854-23F812A78FDC}" type="presParOf" srcId="{5D59A14F-9546-4806-8C0A-8671FEBE5BA8}" destId="{909B76EB-3900-464B-8157-8FE3BA0D886D}" srcOrd="1" destOrd="0" presId="urn:microsoft.com/office/officeart/2005/8/layout/hProcess7"/>
    <dgm:cxn modelId="{7BB25746-1A2B-4027-9640-88225CD2D090}" type="presParOf" srcId="{5D59A14F-9546-4806-8C0A-8671FEBE5BA8}" destId="{4E2BE180-9D75-45FE-86F9-01BBE12A3DC3}" srcOrd="2" destOrd="0" presId="urn:microsoft.com/office/officeart/2005/8/layout/hProcess7"/>
    <dgm:cxn modelId="{4E9A97C4-B9A6-4E26-906B-904B2BE0D858}" type="presParOf" srcId="{971327DF-3A0E-4BBF-8B0B-B1038857AEFD}" destId="{94F0703B-998A-4692-ADA4-619357BC2770}" srcOrd="1" destOrd="0" presId="urn:microsoft.com/office/officeart/2005/8/layout/hProcess7"/>
    <dgm:cxn modelId="{267D6EBF-E6CC-4F6E-B819-60822662294C}" type="presParOf" srcId="{971327DF-3A0E-4BBF-8B0B-B1038857AEFD}" destId="{CA8F38A5-002F-43E1-8DFA-30FDEE3541AC}" srcOrd="2" destOrd="0" presId="urn:microsoft.com/office/officeart/2005/8/layout/hProcess7"/>
    <dgm:cxn modelId="{B71F858E-2816-4104-BA99-8D3529BE440B}" type="presParOf" srcId="{CA8F38A5-002F-43E1-8DFA-30FDEE3541AC}" destId="{E5545466-688E-4992-9CD7-AB0E0E21E09D}" srcOrd="0" destOrd="0" presId="urn:microsoft.com/office/officeart/2005/8/layout/hProcess7"/>
    <dgm:cxn modelId="{745D1BC2-3BEB-44A6-A28F-9BB34689E02C}" type="presParOf" srcId="{CA8F38A5-002F-43E1-8DFA-30FDEE3541AC}" destId="{ED06E084-B3D7-49C7-B9D1-03E3E283BE66}" srcOrd="1" destOrd="0" presId="urn:microsoft.com/office/officeart/2005/8/layout/hProcess7"/>
    <dgm:cxn modelId="{738E39B9-E969-436F-805C-F69FA0F27E27}" type="presParOf" srcId="{CA8F38A5-002F-43E1-8DFA-30FDEE3541AC}" destId="{01698A95-CD04-4125-9CDF-C777E238DCF4}" srcOrd="2" destOrd="0" presId="urn:microsoft.com/office/officeart/2005/8/layout/hProcess7"/>
    <dgm:cxn modelId="{E1DA6D19-F0D1-4DF4-9674-B58357435571}" type="presParOf" srcId="{971327DF-3A0E-4BBF-8B0B-B1038857AEFD}" destId="{0960C99F-E35A-4D78-9923-685285F11F73}" srcOrd="3" destOrd="0" presId="urn:microsoft.com/office/officeart/2005/8/layout/hProcess7"/>
    <dgm:cxn modelId="{B3629281-AE34-4633-B990-9D28030A25EF}" type="presParOf" srcId="{971327DF-3A0E-4BBF-8B0B-B1038857AEFD}" destId="{7311B461-7C35-43C0-B6FD-E7751840554F}" srcOrd="4" destOrd="0" presId="urn:microsoft.com/office/officeart/2005/8/layout/hProcess7"/>
    <dgm:cxn modelId="{62E9AC59-36C2-4566-93D2-FBBC1DF46DA0}" type="presParOf" srcId="{7311B461-7C35-43C0-B6FD-E7751840554F}" destId="{6982210C-6693-4140-842D-B89C8458EDD7}" srcOrd="0" destOrd="0" presId="urn:microsoft.com/office/officeart/2005/8/layout/hProcess7"/>
    <dgm:cxn modelId="{C771309D-97BD-4255-A63D-C4CC55593B7D}" type="presParOf" srcId="{7311B461-7C35-43C0-B6FD-E7751840554F}" destId="{3EA7BE4B-5324-4D2F-9EDB-3BA78FC374A7}" srcOrd="1" destOrd="0" presId="urn:microsoft.com/office/officeart/2005/8/layout/hProcess7"/>
    <dgm:cxn modelId="{B4817CFD-2090-4213-AF8D-1CE811FB342E}" type="presParOf" srcId="{7311B461-7C35-43C0-B6FD-E7751840554F}" destId="{9E0B21DE-68E8-4575-AD1D-E4E2A64CEC8F}" srcOrd="2" destOrd="0" presId="urn:microsoft.com/office/officeart/2005/8/layout/hProcess7"/>
    <dgm:cxn modelId="{9693B29D-2ECE-4003-BEC3-12213ACF8BB3}" type="presParOf" srcId="{971327DF-3A0E-4BBF-8B0B-B1038857AEFD}" destId="{2AC8CAB1-8480-4746-AB7A-E52F02FF268F}" srcOrd="5" destOrd="0" presId="urn:microsoft.com/office/officeart/2005/8/layout/hProcess7"/>
    <dgm:cxn modelId="{FDC33C53-745B-4035-B5AA-1BFB1EEC4335}" type="presParOf" srcId="{971327DF-3A0E-4BBF-8B0B-B1038857AEFD}" destId="{3CB8232D-3974-4C4C-A0B3-D620BE6C3E70}" srcOrd="6" destOrd="0" presId="urn:microsoft.com/office/officeart/2005/8/layout/hProcess7"/>
    <dgm:cxn modelId="{956810C0-6789-47D0-AABE-2DA034110C3A}" type="presParOf" srcId="{3CB8232D-3974-4C4C-A0B3-D620BE6C3E70}" destId="{DEA22F11-7F16-4DD0-9289-948E677AD924}" srcOrd="0" destOrd="0" presId="urn:microsoft.com/office/officeart/2005/8/layout/hProcess7"/>
    <dgm:cxn modelId="{E6D66A2C-E1F0-4BB3-B6CA-1B34E5F956ED}" type="presParOf" srcId="{3CB8232D-3974-4C4C-A0B3-D620BE6C3E70}" destId="{A71E2B2C-FBB1-489F-B88D-979CBE939F2A}" srcOrd="1" destOrd="0" presId="urn:microsoft.com/office/officeart/2005/8/layout/hProcess7"/>
    <dgm:cxn modelId="{CC53EA86-0799-4DC8-87D3-A9D228023F39}" type="presParOf" srcId="{3CB8232D-3974-4C4C-A0B3-D620BE6C3E70}" destId="{FAF25938-B729-49A6-B25A-4BBF3D91095C}" srcOrd="2" destOrd="0" presId="urn:microsoft.com/office/officeart/2005/8/layout/hProcess7"/>
    <dgm:cxn modelId="{7BBE0EDD-39D5-4516-95BF-8DE5F0618875}" type="presParOf" srcId="{971327DF-3A0E-4BBF-8B0B-B1038857AEFD}" destId="{CB6D4C6C-1257-4710-8FBD-20C17592EEE1}" srcOrd="7" destOrd="0" presId="urn:microsoft.com/office/officeart/2005/8/layout/hProcess7"/>
    <dgm:cxn modelId="{5D59958C-E261-4574-A797-2CD3A45234B7}" type="presParOf" srcId="{971327DF-3A0E-4BBF-8B0B-B1038857AEFD}" destId="{628A3212-E796-4B60-82A8-1DE809DA3B94}" srcOrd="8" destOrd="0" presId="urn:microsoft.com/office/officeart/2005/8/layout/hProcess7"/>
    <dgm:cxn modelId="{190CF4DC-007A-42E0-8B13-FFC7975C8FD4}" type="presParOf" srcId="{628A3212-E796-4B60-82A8-1DE809DA3B94}" destId="{8F319725-CC4D-43AF-8E07-589AD5B9586C}" srcOrd="0" destOrd="0" presId="urn:microsoft.com/office/officeart/2005/8/layout/hProcess7"/>
    <dgm:cxn modelId="{802C5D14-38C7-4CA0-9287-F4CBFAF2431A}" type="presParOf" srcId="{628A3212-E796-4B60-82A8-1DE809DA3B94}" destId="{6C5B902F-A200-419C-81C2-E1E681278829}" srcOrd="1" destOrd="0" presId="urn:microsoft.com/office/officeart/2005/8/layout/hProcess7"/>
    <dgm:cxn modelId="{00E34589-A64F-4D83-BD0E-D2A633A59563}" type="presParOf" srcId="{628A3212-E796-4B60-82A8-1DE809DA3B94}" destId="{FEEB7CF8-5BA8-4A4B-9B09-E5E5DA94FFF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F5D8F-DD60-4ACD-BA46-725791A69B8C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7EFE6E5-51E4-4972-83B1-E0F9FAA9226C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2400" dirty="0" err="1" smtClean="0">
              <a:solidFill>
                <a:srgbClr val="C00000"/>
              </a:solidFill>
            </a:rPr>
            <a:t>Mažas</a:t>
          </a:r>
          <a:r>
            <a:rPr lang="en-US" sz="2400" dirty="0" smtClean="0">
              <a:solidFill>
                <a:srgbClr val="C00000"/>
              </a:solidFill>
            </a:rPr>
            <a:t> - </a:t>
          </a:r>
          <a:r>
            <a:rPr lang="en-US" sz="2400" dirty="0" err="1" smtClean="0">
              <a:solidFill>
                <a:srgbClr val="C00000"/>
              </a:solidFill>
            </a:rPr>
            <a:t>mažiausiai</a:t>
          </a:r>
          <a:r>
            <a:rPr lang="en-US" sz="2400" dirty="0" smtClean="0">
              <a:solidFill>
                <a:srgbClr val="C00000"/>
              </a:solidFill>
            </a:rPr>
            <a:t> du </a:t>
          </a:r>
          <a:r>
            <a:rPr lang="en-US" sz="2400" dirty="0" err="1" smtClean="0">
              <a:solidFill>
                <a:srgbClr val="C00000"/>
              </a:solidFill>
            </a:rPr>
            <a:t>nariai</a:t>
          </a:r>
          <a:endParaRPr lang="lv-LV" sz="1600" dirty="0">
            <a:solidFill>
              <a:srgbClr val="C00000"/>
            </a:solidFill>
          </a:endParaRPr>
        </a:p>
      </dgm:t>
    </dgm:pt>
    <dgm:pt modelId="{1A010467-9E8F-4250-AEA5-60EA401E3344}" type="parTrans" cxnId="{21FCCEA0-2C65-4277-9D23-D01B35BD9EBB}">
      <dgm:prSet/>
      <dgm:spPr/>
      <dgm:t>
        <a:bodyPr/>
        <a:lstStyle/>
        <a:p>
          <a:endParaRPr lang="lv-LV"/>
        </a:p>
      </dgm:t>
    </dgm:pt>
    <dgm:pt modelId="{39C87AD8-C1AD-4119-877C-3D93A0BD1ACC}" type="sibTrans" cxnId="{21FCCEA0-2C65-4277-9D23-D01B35BD9EBB}">
      <dgm:prSet/>
      <dgm:spPr/>
      <dgm:t>
        <a:bodyPr/>
        <a:lstStyle/>
        <a:p>
          <a:endParaRPr lang="lv-LV"/>
        </a:p>
      </dgm:t>
    </dgm:pt>
    <dgm:pt modelId="{F4BB75F9-6B6D-435C-BE2F-3457015C9EB7}">
      <dgm:prSet custT="1"/>
      <dgm:spPr/>
      <dgm:t>
        <a:bodyPr/>
        <a:lstStyle/>
        <a:p>
          <a:r>
            <a:rPr lang="lt-LT" sz="2400" dirty="0">
              <a:solidFill>
                <a:srgbClr val="C00000"/>
              </a:solidFill>
            </a:rPr>
            <a:t>Didelis - bet koks narių skaičius</a:t>
          </a:r>
          <a:endParaRPr lang="en-US" sz="2400" dirty="0">
            <a:solidFill>
              <a:srgbClr val="C00000"/>
            </a:solidFill>
          </a:endParaRPr>
        </a:p>
      </dgm:t>
    </dgm:pt>
    <dgm:pt modelId="{7915F061-6B84-4493-A79D-A8702340F0BD}" type="parTrans" cxnId="{A7B95F5D-7BC6-4A57-A663-4E2806D60EC9}">
      <dgm:prSet/>
      <dgm:spPr/>
      <dgm:t>
        <a:bodyPr/>
        <a:lstStyle/>
        <a:p>
          <a:endParaRPr lang="en-US"/>
        </a:p>
      </dgm:t>
    </dgm:pt>
    <dgm:pt modelId="{23D5A5A8-BAE3-48AD-B946-58349F131E42}" type="sibTrans" cxnId="{A7B95F5D-7BC6-4A57-A663-4E2806D60EC9}">
      <dgm:prSet/>
      <dgm:spPr/>
      <dgm:t>
        <a:bodyPr/>
        <a:lstStyle/>
        <a:p>
          <a:endParaRPr lang="en-US"/>
        </a:p>
      </dgm:t>
    </dgm:pt>
    <dgm:pt modelId="{53BA66FD-EF13-4607-994C-F9A52AF36035}" type="pres">
      <dgm:prSet presAssocID="{B6DF5D8F-DD60-4ACD-BA46-725791A69B8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CDFE5BA-0E03-4C35-BC34-ED846D9D5F00}" type="pres">
      <dgm:prSet presAssocID="{77EFE6E5-51E4-4972-83B1-E0F9FAA9226C}" presName="composite" presStyleCnt="0"/>
      <dgm:spPr/>
    </dgm:pt>
    <dgm:pt modelId="{8481962B-CC55-4884-870D-C09FD2639481}" type="pres">
      <dgm:prSet presAssocID="{77EFE6E5-51E4-4972-83B1-E0F9FAA9226C}" presName="rect1" presStyleLbl="b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35E2835B-DD11-4252-96BC-2AB3839D245F}" type="pres">
      <dgm:prSet presAssocID="{77EFE6E5-51E4-4972-83B1-E0F9FAA9226C}" presName="rect2" presStyleLbl="node1" presStyleIdx="0" presStyleCnt="2" custScaleY="168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57198-F656-4776-8FA8-835BF1A3CABD}" type="pres">
      <dgm:prSet presAssocID="{39C87AD8-C1AD-4119-877C-3D93A0BD1ACC}" presName="sibTrans" presStyleCnt="0"/>
      <dgm:spPr/>
    </dgm:pt>
    <dgm:pt modelId="{A8138CE1-0A0D-4B5F-9E4C-8D19803BB741}" type="pres">
      <dgm:prSet presAssocID="{F4BB75F9-6B6D-435C-BE2F-3457015C9EB7}" presName="composite" presStyleCnt="0"/>
      <dgm:spPr/>
    </dgm:pt>
    <dgm:pt modelId="{514F3544-2047-4EC3-B7AD-469BFCC40F07}" type="pres">
      <dgm:prSet presAssocID="{F4BB75F9-6B6D-435C-BE2F-3457015C9EB7}" presName="rect1" presStyleLbl="bgImgPlace1" presStyleIdx="1" presStyleCnt="2"/>
      <dgm:spPr/>
    </dgm:pt>
    <dgm:pt modelId="{13BDC707-6826-4265-BDE0-A1D63CA0A268}" type="pres">
      <dgm:prSet presAssocID="{F4BB75F9-6B6D-435C-BE2F-3457015C9EB7}" presName="rect2" presStyleLbl="node1" presStyleIdx="1" presStyleCnt="2" custScaleY="172791">
        <dgm:presLayoutVars>
          <dgm:bulletEnabled val="1"/>
        </dgm:presLayoutVars>
      </dgm:prSet>
      <dgm:spPr/>
    </dgm:pt>
  </dgm:ptLst>
  <dgm:cxnLst>
    <dgm:cxn modelId="{FE650833-37C3-4AED-9003-A9347777EB08}" type="presOf" srcId="{B6DF5D8F-DD60-4ACD-BA46-725791A69B8C}" destId="{53BA66FD-EF13-4607-994C-F9A52AF36035}" srcOrd="0" destOrd="0" presId="urn:microsoft.com/office/officeart/2008/layout/BendingPictureBlocks"/>
    <dgm:cxn modelId="{FDCBFA75-2FE2-4E2A-B80D-AEC8E70B1836}" type="presOf" srcId="{77EFE6E5-51E4-4972-83B1-E0F9FAA9226C}" destId="{35E2835B-DD11-4252-96BC-2AB3839D245F}" srcOrd="0" destOrd="0" presId="urn:microsoft.com/office/officeart/2008/layout/BendingPictureBlocks"/>
    <dgm:cxn modelId="{D2E4C40D-E737-438E-9A7A-6479930DC25D}" type="presOf" srcId="{F4BB75F9-6B6D-435C-BE2F-3457015C9EB7}" destId="{13BDC707-6826-4265-BDE0-A1D63CA0A268}" srcOrd="0" destOrd="0" presId="urn:microsoft.com/office/officeart/2008/layout/BendingPictureBlocks"/>
    <dgm:cxn modelId="{A7B95F5D-7BC6-4A57-A663-4E2806D60EC9}" srcId="{B6DF5D8F-DD60-4ACD-BA46-725791A69B8C}" destId="{F4BB75F9-6B6D-435C-BE2F-3457015C9EB7}" srcOrd="1" destOrd="0" parTransId="{7915F061-6B84-4493-A79D-A8702340F0BD}" sibTransId="{23D5A5A8-BAE3-48AD-B946-58349F131E42}"/>
    <dgm:cxn modelId="{21FCCEA0-2C65-4277-9D23-D01B35BD9EBB}" srcId="{B6DF5D8F-DD60-4ACD-BA46-725791A69B8C}" destId="{77EFE6E5-51E4-4972-83B1-E0F9FAA9226C}" srcOrd="0" destOrd="0" parTransId="{1A010467-9E8F-4250-AEA5-60EA401E3344}" sibTransId="{39C87AD8-C1AD-4119-877C-3D93A0BD1ACC}"/>
    <dgm:cxn modelId="{41D594DA-91F5-4F48-85DD-8E4FCEE47666}" type="presParOf" srcId="{53BA66FD-EF13-4607-994C-F9A52AF36035}" destId="{1CDFE5BA-0E03-4C35-BC34-ED846D9D5F00}" srcOrd="0" destOrd="0" presId="urn:microsoft.com/office/officeart/2008/layout/BendingPictureBlocks"/>
    <dgm:cxn modelId="{F08990F0-B0D5-46E0-8388-4FF6A8E796EC}" type="presParOf" srcId="{1CDFE5BA-0E03-4C35-BC34-ED846D9D5F00}" destId="{8481962B-CC55-4884-870D-C09FD2639481}" srcOrd="0" destOrd="0" presId="urn:microsoft.com/office/officeart/2008/layout/BendingPictureBlocks"/>
    <dgm:cxn modelId="{F397F398-5A41-4E2D-9C9D-6CEA2668DC70}" type="presParOf" srcId="{1CDFE5BA-0E03-4C35-BC34-ED846D9D5F00}" destId="{35E2835B-DD11-4252-96BC-2AB3839D245F}" srcOrd="1" destOrd="0" presId="urn:microsoft.com/office/officeart/2008/layout/BendingPictureBlocks"/>
    <dgm:cxn modelId="{EFE6A8ED-BF71-47AB-BC66-B55AE2E48240}" type="presParOf" srcId="{53BA66FD-EF13-4607-994C-F9A52AF36035}" destId="{64E57198-F656-4776-8FA8-835BF1A3CABD}" srcOrd="1" destOrd="0" presId="urn:microsoft.com/office/officeart/2008/layout/BendingPictureBlocks"/>
    <dgm:cxn modelId="{9473EA30-DBEF-438E-B544-B8B7E1898FD9}" type="presParOf" srcId="{53BA66FD-EF13-4607-994C-F9A52AF36035}" destId="{A8138CE1-0A0D-4B5F-9E4C-8D19803BB741}" srcOrd="2" destOrd="0" presId="urn:microsoft.com/office/officeart/2008/layout/BendingPictureBlocks"/>
    <dgm:cxn modelId="{E7EA805F-F9FA-4E31-BFD5-3BF6F0995357}" type="presParOf" srcId="{A8138CE1-0A0D-4B5F-9E4C-8D19803BB741}" destId="{514F3544-2047-4EC3-B7AD-469BFCC40F07}" srcOrd="0" destOrd="0" presId="urn:microsoft.com/office/officeart/2008/layout/BendingPictureBlocks"/>
    <dgm:cxn modelId="{922616E2-7E97-4D7D-8B32-877506CCFC23}" type="presParOf" srcId="{A8138CE1-0A0D-4B5F-9E4C-8D19803BB741}" destId="{13BDC707-6826-4265-BDE0-A1D63CA0A268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02CD20-11D8-40DD-8EF2-9DAEE314BEE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F854CF4-024C-4F2C-9FE9-3B3E835751C7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Visuotinis susirinkimas </a:t>
          </a:r>
          <a:endParaRPr lang="lv-LV" sz="2400" dirty="0">
            <a:solidFill>
              <a:schemeClr val="tx1"/>
            </a:solidFill>
          </a:endParaRPr>
        </a:p>
      </dgm:t>
    </dgm:pt>
    <dgm:pt modelId="{71860023-1BC5-4514-97DB-83E1299907A5}" type="parTrans" cxnId="{49EC7E91-9C3B-4A04-B1F8-6C63ED734783}">
      <dgm:prSet/>
      <dgm:spPr/>
      <dgm:t>
        <a:bodyPr/>
        <a:lstStyle/>
        <a:p>
          <a:endParaRPr lang="lv-LV"/>
        </a:p>
      </dgm:t>
    </dgm:pt>
    <dgm:pt modelId="{B9B63FF4-7EB1-43D3-B590-5AAA1536789B}" type="sibTrans" cxnId="{49EC7E91-9C3B-4A04-B1F8-6C63ED734783}">
      <dgm:prSet/>
      <dgm:spPr/>
      <dgm:t>
        <a:bodyPr/>
        <a:lstStyle/>
        <a:p>
          <a:endParaRPr lang="lv-LV"/>
        </a:p>
      </dgm:t>
    </dgm:pt>
    <dgm:pt modelId="{7FE93E96-81DD-4785-8734-10651515A752}">
      <dgm:prSet phldrT="[Text]" custT="1"/>
      <dgm:spPr/>
      <dgm:t>
        <a:bodyPr/>
        <a:lstStyle/>
        <a:p>
          <a:r>
            <a:rPr lang="en-US" sz="2000" smtClean="0"/>
            <a:t>turi teisę priimti sprendimus</a:t>
          </a:r>
          <a:endParaRPr lang="lv-LV" sz="2000" dirty="0"/>
        </a:p>
      </dgm:t>
    </dgm:pt>
    <dgm:pt modelId="{35F4FA10-8984-46F6-896B-2FF7D3F608F6}" type="parTrans" cxnId="{DFF156FD-75A4-4D1C-80CB-2DC1AF8B6D34}">
      <dgm:prSet/>
      <dgm:spPr/>
      <dgm:t>
        <a:bodyPr/>
        <a:lstStyle/>
        <a:p>
          <a:endParaRPr lang="lv-LV"/>
        </a:p>
      </dgm:t>
    </dgm:pt>
    <dgm:pt modelId="{4016DCBE-5039-4DC8-8CFB-557DE201322C}" type="sibTrans" cxnId="{DFF156FD-75A4-4D1C-80CB-2DC1AF8B6D34}">
      <dgm:prSet/>
      <dgm:spPr/>
      <dgm:t>
        <a:bodyPr/>
        <a:lstStyle/>
        <a:p>
          <a:endParaRPr lang="lv-LV"/>
        </a:p>
      </dgm:t>
    </dgm:pt>
    <dgm:pt modelId="{FD4BCC07-3F27-481B-93D1-50DC0E04223A}">
      <dgm:prSet phldrT="[Text]" custT="1"/>
      <dgm:spPr/>
      <dgm:t>
        <a:bodyPr/>
        <a:lstStyle/>
        <a:p>
          <a:endParaRPr lang="lv-LV" sz="2000" dirty="0"/>
        </a:p>
      </dgm:t>
    </dgm:pt>
    <dgm:pt modelId="{D281F60E-62AC-40D9-A1E5-4CF8851619F9}" type="parTrans" cxnId="{733FD9BC-DDBE-460A-995A-26951726D1D0}">
      <dgm:prSet/>
      <dgm:spPr/>
      <dgm:t>
        <a:bodyPr/>
        <a:lstStyle/>
        <a:p>
          <a:endParaRPr lang="lv-LV"/>
        </a:p>
      </dgm:t>
    </dgm:pt>
    <dgm:pt modelId="{1B4C886D-5854-428D-B689-52458756BF78}" type="sibTrans" cxnId="{733FD9BC-DDBE-460A-995A-26951726D1D0}">
      <dgm:prSet/>
      <dgm:spPr/>
      <dgm:t>
        <a:bodyPr/>
        <a:lstStyle/>
        <a:p>
          <a:endParaRPr lang="lv-LV"/>
        </a:p>
      </dgm:t>
    </dgm:pt>
    <dgm:pt modelId="{B03D795C-122D-4A87-807B-CF786CD3A2E1}">
      <dgm:prSet phldrT="[Text]" custT="1"/>
      <dgm:spPr/>
      <dgm:t>
        <a:bodyPr/>
        <a:lstStyle/>
        <a:p>
          <a:r>
            <a:rPr lang="en-US" sz="2000" smtClean="0"/>
            <a:t>turi teisę priimti sprendimus</a:t>
          </a:r>
          <a:endParaRPr lang="lv-LV" sz="2000" dirty="0"/>
        </a:p>
      </dgm:t>
    </dgm:pt>
    <dgm:pt modelId="{75B0C7E9-764E-4AA5-84E3-2FD5E40A62CF}" type="parTrans" cxnId="{28FEC8E6-F97F-4C88-BDBE-5E16BAF84C15}">
      <dgm:prSet/>
      <dgm:spPr/>
      <dgm:t>
        <a:bodyPr/>
        <a:lstStyle/>
        <a:p>
          <a:endParaRPr lang="lv-LV"/>
        </a:p>
      </dgm:t>
    </dgm:pt>
    <dgm:pt modelId="{95DFF937-49D6-4AC3-B699-5292B960697C}" type="sibTrans" cxnId="{28FEC8E6-F97F-4C88-BDBE-5E16BAF84C15}">
      <dgm:prSet/>
      <dgm:spPr/>
      <dgm:t>
        <a:bodyPr/>
        <a:lstStyle/>
        <a:p>
          <a:endParaRPr lang="lv-LV"/>
        </a:p>
      </dgm:t>
    </dgm:pt>
    <dgm:pt modelId="{5E793614-AECA-4C81-A6FB-328D586DEB9A}">
      <dgm:prSet phldrT="[Text]" custT="1"/>
      <dgm:spPr>
        <a:solidFill>
          <a:schemeClr val="accent1"/>
        </a:solidFill>
        <a:ln>
          <a:solidFill>
            <a:schemeClr val="accent4"/>
          </a:solidFill>
        </a:ln>
      </dgm:spPr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Taryba</a:t>
          </a:r>
          <a:endParaRPr lang="lv-LV" sz="2400" dirty="0">
            <a:solidFill>
              <a:schemeClr val="tx1"/>
            </a:solidFill>
          </a:endParaRPr>
        </a:p>
      </dgm:t>
    </dgm:pt>
    <dgm:pt modelId="{B43F38D3-FFAC-4621-A6AC-FFAD055FAA63}" type="parTrans" cxnId="{00120065-CB26-4ACC-AA0B-EF98C7B6A616}">
      <dgm:prSet/>
      <dgm:spPr/>
      <dgm:t>
        <a:bodyPr/>
        <a:lstStyle/>
        <a:p>
          <a:endParaRPr lang="lv-LV"/>
        </a:p>
      </dgm:t>
    </dgm:pt>
    <dgm:pt modelId="{3D3B413F-E55F-4C9E-9124-92F29F7C9F53}" type="sibTrans" cxnId="{00120065-CB26-4ACC-AA0B-EF98C7B6A616}">
      <dgm:prSet/>
      <dgm:spPr/>
      <dgm:t>
        <a:bodyPr/>
        <a:lstStyle/>
        <a:p>
          <a:endParaRPr lang="lv-LV"/>
        </a:p>
      </dgm:t>
    </dgm:pt>
    <dgm:pt modelId="{A3099C64-E455-41C2-822E-19F45F34C641}">
      <dgm:prSet custT="1"/>
      <dgm:spPr/>
      <dgm:t>
        <a:bodyPr/>
        <a:lstStyle/>
        <a:p>
          <a:r>
            <a:rPr lang="lt-LT" sz="2000" dirty="0" smtClean="0"/>
            <a:t>visi </a:t>
          </a:r>
          <a:r>
            <a:rPr lang="lt-LT" sz="2000" dirty="0"/>
            <a:t>NVO </a:t>
          </a:r>
          <a:r>
            <a:rPr lang="lt-LT" sz="2000" dirty="0" smtClean="0"/>
            <a:t>nariai</a:t>
          </a:r>
          <a:endParaRPr lang="en-US" sz="2000" dirty="0"/>
        </a:p>
      </dgm:t>
    </dgm:pt>
    <dgm:pt modelId="{5E40C1EF-1D6D-468A-A9AC-0B6F0E5EA34B}" type="parTrans" cxnId="{FA286590-9B4C-4593-B0E3-EA0ADB8ADE7C}">
      <dgm:prSet/>
      <dgm:spPr/>
      <dgm:t>
        <a:bodyPr/>
        <a:lstStyle/>
        <a:p>
          <a:endParaRPr lang="en-US"/>
        </a:p>
      </dgm:t>
    </dgm:pt>
    <dgm:pt modelId="{A204081A-3002-42DE-80C2-9ABB5FABFEC7}" type="sibTrans" cxnId="{FA286590-9B4C-4593-B0E3-EA0ADB8ADE7C}">
      <dgm:prSet/>
      <dgm:spPr/>
      <dgm:t>
        <a:bodyPr/>
        <a:lstStyle/>
        <a:p>
          <a:endParaRPr lang="en-US"/>
        </a:p>
      </dgm:t>
    </dgm:pt>
    <dgm:pt modelId="{2EA90E28-3288-4649-AD31-0B93A5869D97}">
      <dgm:prSet custT="1"/>
      <dgm:spPr/>
      <dgm:t>
        <a:bodyPr/>
        <a:lstStyle/>
        <a:p>
          <a:r>
            <a:rPr lang="lt-LT" sz="2000" dirty="0"/>
            <a:t>vienas ar daugiau narių</a:t>
          </a:r>
          <a:endParaRPr lang="en-US" sz="2000" dirty="0"/>
        </a:p>
      </dgm:t>
    </dgm:pt>
    <dgm:pt modelId="{DCAB5CAB-DF13-4AFC-A408-169E2B8F3ACF}" type="parTrans" cxnId="{60F17FD2-AFDE-430D-ACC9-8B387D54E921}">
      <dgm:prSet/>
      <dgm:spPr/>
      <dgm:t>
        <a:bodyPr/>
        <a:lstStyle/>
        <a:p>
          <a:endParaRPr lang="en-US"/>
        </a:p>
      </dgm:t>
    </dgm:pt>
    <dgm:pt modelId="{DECD2F2A-D06B-4D4D-B9A3-53823EBEB24C}" type="sibTrans" cxnId="{60F17FD2-AFDE-430D-ACC9-8B387D54E921}">
      <dgm:prSet/>
      <dgm:spPr/>
      <dgm:t>
        <a:bodyPr/>
        <a:lstStyle/>
        <a:p>
          <a:endParaRPr lang="en-US"/>
        </a:p>
      </dgm:t>
    </dgm:pt>
    <dgm:pt modelId="{6C945265-ECB6-499A-AAE3-1FD7286AFAAF}" type="pres">
      <dgm:prSet presAssocID="{3B02CD20-11D8-40DD-8EF2-9DAEE314BE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EE9A6E-C8BC-46DF-AE9A-2843F37BF6A4}" type="pres">
      <dgm:prSet presAssocID="{3F854CF4-024C-4F2C-9FE9-3B3E835751C7}" presName="linNode" presStyleCnt="0"/>
      <dgm:spPr/>
    </dgm:pt>
    <dgm:pt modelId="{09A87C8F-35F5-4418-965C-22F7D0A9B16F}" type="pres">
      <dgm:prSet presAssocID="{3F854CF4-024C-4F2C-9FE9-3B3E835751C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E33FE-9BC2-4029-B455-94CD99EA9BB3}" type="pres">
      <dgm:prSet presAssocID="{3F854CF4-024C-4F2C-9FE9-3B3E835751C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D5969-DFB3-4010-9D1F-0D2EF59E36D4}" type="pres">
      <dgm:prSet presAssocID="{B9B63FF4-7EB1-43D3-B590-5AAA1536789B}" presName="spacing" presStyleCnt="0"/>
      <dgm:spPr/>
    </dgm:pt>
    <dgm:pt modelId="{98E97EC9-F8FC-4584-B970-95A125DE6F3C}" type="pres">
      <dgm:prSet presAssocID="{5E793614-AECA-4C81-A6FB-328D586DEB9A}" presName="linNode" presStyleCnt="0"/>
      <dgm:spPr/>
    </dgm:pt>
    <dgm:pt modelId="{77E8585C-2686-4C52-9256-490CF767775F}" type="pres">
      <dgm:prSet presAssocID="{5E793614-AECA-4C81-A6FB-328D586DEB9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52845-7AD8-45C7-AA69-DA514509DC0F}" type="pres">
      <dgm:prSet presAssocID="{5E793614-AECA-4C81-A6FB-328D586DEB9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FEC8E6-F97F-4C88-BDBE-5E16BAF84C15}" srcId="{5E793614-AECA-4C81-A6FB-328D586DEB9A}" destId="{B03D795C-122D-4A87-807B-CF786CD3A2E1}" srcOrd="0" destOrd="0" parTransId="{75B0C7E9-764E-4AA5-84E3-2FD5E40A62CF}" sibTransId="{95DFF937-49D6-4AC3-B699-5292B960697C}"/>
    <dgm:cxn modelId="{00120065-CB26-4ACC-AA0B-EF98C7B6A616}" srcId="{3B02CD20-11D8-40DD-8EF2-9DAEE314BEE7}" destId="{5E793614-AECA-4C81-A6FB-328D586DEB9A}" srcOrd="1" destOrd="0" parTransId="{B43F38D3-FFAC-4621-A6AC-FFAD055FAA63}" sibTransId="{3D3B413F-E55F-4C9E-9124-92F29F7C9F53}"/>
    <dgm:cxn modelId="{83A34729-F1A6-43A1-8AEF-F60D5269E940}" type="presOf" srcId="{7FE93E96-81DD-4785-8734-10651515A752}" destId="{48CE33FE-9BC2-4029-B455-94CD99EA9BB3}" srcOrd="0" destOrd="0" presId="urn:microsoft.com/office/officeart/2005/8/layout/vList6"/>
    <dgm:cxn modelId="{49EC7E91-9C3B-4A04-B1F8-6C63ED734783}" srcId="{3B02CD20-11D8-40DD-8EF2-9DAEE314BEE7}" destId="{3F854CF4-024C-4F2C-9FE9-3B3E835751C7}" srcOrd="0" destOrd="0" parTransId="{71860023-1BC5-4514-97DB-83E1299907A5}" sibTransId="{B9B63FF4-7EB1-43D3-B590-5AAA1536789B}"/>
    <dgm:cxn modelId="{8165E54B-B431-478D-8374-2529F1B91BE6}" type="presOf" srcId="{B03D795C-122D-4A87-807B-CF786CD3A2E1}" destId="{88152845-7AD8-45C7-AA69-DA514509DC0F}" srcOrd="0" destOrd="0" presId="urn:microsoft.com/office/officeart/2005/8/layout/vList6"/>
    <dgm:cxn modelId="{DFA05850-C5D2-4E22-9DDF-CA3765741E0D}" type="presOf" srcId="{A3099C64-E455-41C2-822E-19F45F34C641}" destId="{48CE33FE-9BC2-4029-B455-94CD99EA9BB3}" srcOrd="0" destOrd="1" presId="urn:microsoft.com/office/officeart/2005/8/layout/vList6"/>
    <dgm:cxn modelId="{60F17FD2-AFDE-430D-ACC9-8B387D54E921}" srcId="{5E793614-AECA-4C81-A6FB-328D586DEB9A}" destId="{2EA90E28-3288-4649-AD31-0B93A5869D97}" srcOrd="1" destOrd="0" parTransId="{DCAB5CAB-DF13-4AFC-A408-169E2B8F3ACF}" sibTransId="{DECD2F2A-D06B-4D4D-B9A3-53823EBEB24C}"/>
    <dgm:cxn modelId="{8A1DCAEA-9F9A-480F-9A7D-119CFCA35AA2}" type="presOf" srcId="{2EA90E28-3288-4649-AD31-0B93A5869D97}" destId="{88152845-7AD8-45C7-AA69-DA514509DC0F}" srcOrd="0" destOrd="1" presId="urn:microsoft.com/office/officeart/2005/8/layout/vList6"/>
    <dgm:cxn modelId="{DFF156FD-75A4-4D1C-80CB-2DC1AF8B6D34}" srcId="{3F854CF4-024C-4F2C-9FE9-3B3E835751C7}" destId="{7FE93E96-81DD-4785-8734-10651515A752}" srcOrd="0" destOrd="0" parTransId="{35F4FA10-8984-46F6-896B-2FF7D3F608F6}" sibTransId="{4016DCBE-5039-4DC8-8CFB-557DE201322C}"/>
    <dgm:cxn modelId="{FA286590-9B4C-4593-B0E3-EA0ADB8ADE7C}" srcId="{3F854CF4-024C-4F2C-9FE9-3B3E835751C7}" destId="{A3099C64-E455-41C2-822E-19F45F34C641}" srcOrd="1" destOrd="0" parTransId="{5E40C1EF-1D6D-468A-A9AC-0B6F0E5EA34B}" sibTransId="{A204081A-3002-42DE-80C2-9ABB5FABFEC7}"/>
    <dgm:cxn modelId="{EC337620-FEE8-40D6-BF38-06A556A89EFC}" type="presOf" srcId="{3F854CF4-024C-4F2C-9FE9-3B3E835751C7}" destId="{09A87C8F-35F5-4418-965C-22F7D0A9B16F}" srcOrd="0" destOrd="0" presId="urn:microsoft.com/office/officeart/2005/8/layout/vList6"/>
    <dgm:cxn modelId="{74F11F59-6F6F-4FC4-97C5-BCDA619A6527}" type="presOf" srcId="{5E793614-AECA-4C81-A6FB-328D586DEB9A}" destId="{77E8585C-2686-4C52-9256-490CF767775F}" srcOrd="0" destOrd="0" presId="urn:microsoft.com/office/officeart/2005/8/layout/vList6"/>
    <dgm:cxn modelId="{B4A2B2DA-AAE1-42F9-B101-F6A8431F69C2}" type="presOf" srcId="{3B02CD20-11D8-40DD-8EF2-9DAEE314BEE7}" destId="{6C945265-ECB6-499A-AAE3-1FD7286AFAAF}" srcOrd="0" destOrd="0" presId="urn:microsoft.com/office/officeart/2005/8/layout/vList6"/>
    <dgm:cxn modelId="{E7A6592F-B0E6-4E24-90D9-1A3A7E31ABAC}" type="presOf" srcId="{FD4BCC07-3F27-481B-93D1-50DC0E04223A}" destId="{48CE33FE-9BC2-4029-B455-94CD99EA9BB3}" srcOrd="0" destOrd="2" presId="urn:microsoft.com/office/officeart/2005/8/layout/vList6"/>
    <dgm:cxn modelId="{733FD9BC-DDBE-460A-995A-26951726D1D0}" srcId="{3F854CF4-024C-4F2C-9FE9-3B3E835751C7}" destId="{FD4BCC07-3F27-481B-93D1-50DC0E04223A}" srcOrd="2" destOrd="0" parTransId="{D281F60E-62AC-40D9-A1E5-4CF8851619F9}" sibTransId="{1B4C886D-5854-428D-B689-52458756BF78}"/>
    <dgm:cxn modelId="{8803FF7D-F0D0-4CB3-9428-188A710DFD01}" type="presParOf" srcId="{6C945265-ECB6-499A-AAE3-1FD7286AFAAF}" destId="{CCEE9A6E-C8BC-46DF-AE9A-2843F37BF6A4}" srcOrd="0" destOrd="0" presId="urn:microsoft.com/office/officeart/2005/8/layout/vList6"/>
    <dgm:cxn modelId="{07EF1F63-D13D-4B87-B760-46F3B01AEEE6}" type="presParOf" srcId="{CCEE9A6E-C8BC-46DF-AE9A-2843F37BF6A4}" destId="{09A87C8F-35F5-4418-965C-22F7D0A9B16F}" srcOrd="0" destOrd="0" presId="urn:microsoft.com/office/officeart/2005/8/layout/vList6"/>
    <dgm:cxn modelId="{15B8E48E-77CF-4A48-93EE-0E1C27A80E7F}" type="presParOf" srcId="{CCEE9A6E-C8BC-46DF-AE9A-2843F37BF6A4}" destId="{48CE33FE-9BC2-4029-B455-94CD99EA9BB3}" srcOrd="1" destOrd="0" presId="urn:microsoft.com/office/officeart/2005/8/layout/vList6"/>
    <dgm:cxn modelId="{6069A71A-522A-423C-AFE0-94BAA8B562BA}" type="presParOf" srcId="{6C945265-ECB6-499A-AAE3-1FD7286AFAAF}" destId="{17DD5969-DFB3-4010-9D1F-0D2EF59E36D4}" srcOrd="1" destOrd="0" presId="urn:microsoft.com/office/officeart/2005/8/layout/vList6"/>
    <dgm:cxn modelId="{3058F579-E50B-4953-8547-0E33007FA6B1}" type="presParOf" srcId="{6C945265-ECB6-499A-AAE3-1FD7286AFAAF}" destId="{98E97EC9-F8FC-4584-B970-95A125DE6F3C}" srcOrd="2" destOrd="0" presId="urn:microsoft.com/office/officeart/2005/8/layout/vList6"/>
    <dgm:cxn modelId="{343222D0-03A8-46B6-926C-612E67616DD8}" type="presParOf" srcId="{98E97EC9-F8FC-4584-B970-95A125DE6F3C}" destId="{77E8585C-2686-4C52-9256-490CF767775F}" srcOrd="0" destOrd="0" presId="urn:microsoft.com/office/officeart/2005/8/layout/vList6"/>
    <dgm:cxn modelId="{8FEFBBB0-311A-48BB-BB23-155B5C3E02A2}" type="presParOf" srcId="{98E97EC9-F8FC-4584-B970-95A125DE6F3C}" destId="{88152845-7AD8-45C7-AA69-DA514509DC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FB9850-6864-443D-BA6B-0A5076A97B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538C763-F7D6-4712-87D7-95D1D19B197B}">
      <dgm:prSet phldrT="[Text]" custT="1"/>
      <dgm:spPr/>
      <dgm:t>
        <a:bodyPr/>
        <a:lstStyle/>
        <a:p>
          <a:r>
            <a:rPr lang="en-US" sz="2800" dirty="0" err="1" smtClean="0"/>
            <a:t>Temos</a:t>
          </a:r>
          <a:r>
            <a:rPr lang="en-US" sz="2800" dirty="0" smtClean="0"/>
            <a:t>:</a:t>
          </a:r>
          <a:endParaRPr lang="lv-LV" sz="2800" dirty="0"/>
        </a:p>
      </dgm:t>
    </dgm:pt>
    <dgm:pt modelId="{A434137C-2D80-4270-9148-FCF5A34D58ED}" type="parTrans" cxnId="{F1A2BC1B-E1A5-406D-96B2-6A296A110593}">
      <dgm:prSet/>
      <dgm:spPr/>
      <dgm:t>
        <a:bodyPr/>
        <a:lstStyle/>
        <a:p>
          <a:endParaRPr lang="lv-LV"/>
        </a:p>
      </dgm:t>
    </dgm:pt>
    <dgm:pt modelId="{2488FC11-B0B9-455B-BD19-E318B160448C}" type="sibTrans" cxnId="{F1A2BC1B-E1A5-406D-96B2-6A296A110593}">
      <dgm:prSet/>
      <dgm:spPr/>
      <dgm:t>
        <a:bodyPr/>
        <a:lstStyle/>
        <a:p>
          <a:endParaRPr lang="lv-LV"/>
        </a:p>
      </dgm:t>
    </dgm:pt>
    <dgm:pt modelId="{C926653A-1281-433A-B71C-0EE6042491FA}">
      <dgm:prSet phldrT="[Text]"/>
      <dgm:spPr/>
      <dgm:t>
        <a:bodyPr/>
        <a:lstStyle/>
        <a:p>
          <a:r>
            <a:rPr lang="en-US" dirty="0" err="1" smtClean="0"/>
            <a:t>labdar</a:t>
          </a:r>
          <a:r>
            <a:rPr lang="lt-LT" dirty="0" smtClean="0"/>
            <a:t>ingos</a:t>
          </a:r>
          <a:endParaRPr lang="lv-LV" dirty="0"/>
        </a:p>
      </dgm:t>
    </dgm:pt>
    <dgm:pt modelId="{92F22A0C-39DE-4986-99E5-C95783770453}" type="parTrans" cxnId="{E44E2255-4B94-44B7-81EA-4E0BACF1E9C2}">
      <dgm:prSet/>
      <dgm:spPr/>
      <dgm:t>
        <a:bodyPr/>
        <a:lstStyle/>
        <a:p>
          <a:endParaRPr lang="lv-LV"/>
        </a:p>
      </dgm:t>
    </dgm:pt>
    <dgm:pt modelId="{3C8F028F-4A1F-4E69-B0FB-48E679248BC3}" type="sibTrans" cxnId="{E44E2255-4B94-44B7-81EA-4E0BACF1E9C2}">
      <dgm:prSet/>
      <dgm:spPr/>
      <dgm:t>
        <a:bodyPr/>
        <a:lstStyle/>
        <a:p>
          <a:endParaRPr lang="lv-LV"/>
        </a:p>
      </dgm:t>
    </dgm:pt>
    <dgm:pt modelId="{FE3B9EAC-ADF0-4DED-BEE2-A33FCB336DDA}">
      <dgm:prSet/>
      <dgm:spPr/>
      <dgm:t>
        <a:bodyPr/>
        <a:lstStyle/>
        <a:p>
          <a:r>
            <a:rPr lang="lt-LT" dirty="0"/>
            <a:t>žmogaus teisių </a:t>
          </a:r>
          <a:r>
            <a:rPr lang="lt-LT" dirty="0" smtClean="0"/>
            <a:t>apsaugos</a:t>
          </a:r>
          <a:endParaRPr lang="en-US" dirty="0"/>
        </a:p>
      </dgm:t>
    </dgm:pt>
    <dgm:pt modelId="{BDB04CB3-1044-47CC-857B-211C4E0A10FF}" type="parTrans" cxnId="{8A05453E-75C6-46DA-A1E6-148A4C2F6D9F}">
      <dgm:prSet/>
      <dgm:spPr/>
      <dgm:t>
        <a:bodyPr/>
        <a:lstStyle/>
        <a:p>
          <a:endParaRPr lang="en-US"/>
        </a:p>
      </dgm:t>
    </dgm:pt>
    <dgm:pt modelId="{E777E4CA-2EDB-40AD-8FD8-3E2218D9779B}" type="sibTrans" cxnId="{8A05453E-75C6-46DA-A1E6-148A4C2F6D9F}">
      <dgm:prSet/>
      <dgm:spPr/>
      <dgm:t>
        <a:bodyPr/>
        <a:lstStyle/>
        <a:p>
          <a:endParaRPr lang="en-US"/>
        </a:p>
      </dgm:t>
    </dgm:pt>
    <dgm:pt modelId="{7348EC9A-4D40-4521-BD91-A2D805C442F9}">
      <dgm:prSet/>
      <dgm:spPr/>
      <dgm:t>
        <a:bodyPr/>
        <a:lstStyle/>
        <a:p>
          <a:r>
            <a:rPr lang="lt-LT" dirty="0"/>
            <a:t>pilietinės visuomenės </a:t>
          </a:r>
          <a:r>
            <a:rPr lang="lt-LT" dirty="0" smtClean="0"/>
            <a:t>vystymosi</a:t>
          </a:r>
          <a:endParaRPr lang="en-US" dirty="0"/>
        </a:p>
      </dgm:t>
    </dgm:pt>
    <dgm:pt modelId="{68A6EEE1-7B88-409C-B734-9C54C19E8EDB}" type="parTrans" cxnId="{2F2E0FEC-7843-4774-A639-F1CD9F9443C2}">
      <dgm:prSet/>
      <dgm:spPr/>
      <dgm:t>
        <a:bodyPr/>
        <a:lstStyle/>
        <a:p>
          <a:endParaRPr lang="en-US"/>
        </a:p>
      </dgm:t>
    </dgm:pt>
    <dgm:pt modelId="{C29382C9-C72A-47F0-9491-F39BE385D87D}" type="sibTrans" cxnId="{2F2E0FEC-7843-4774-A639-F1CD9F9443C2}">
      <dgm:prSet/>
      <dgm:spPr/>
      <dgm:t>
        <a:bodyPr/>
        <a:lstStyle/>
        <a:p>
          <a:endParaRPr lang="en-US"/>
        </a:p>
      </dgm:t>
    </dgm:pt>
    <dgm:pt modelId="{15FE34CC-FE50-4FB5-AC40-295EA50624A9}">
      <dgm:prSet/>
      <dgm:spPr/>
      <dgm:t>
        <a:bodyPr/>
        <a:lstStyle/>
        <a:p>
          <a:r>
            <a:rPr lang="en-US" dirty="0"/>
            <a:t>švietimo ir </a:t>
          </a:r>
          <a:r>
            <a:rPr lang="en-US" dirty="0" err="1"/>
            <a:t>mokslo</a:t>
          </a:r>
          <a:r>
            <a:rPr lang="en-US" dirty="0"/>
            <a:t> </a:t>
          </a:r>
          <a:r>
            <a:rPr lang="en-US" dirty="0" err="1" smtClean="0"/>
            <a:t>skatinim</a:t>
          </a:r>
          <a:r>
            <a:rPr lang="lt-LT" dirty="0" smtClean="0"/>
            <a:t>o</a:t>
          </a:r>
          <a:endParaRPr lang="en-US" dirty="0"/>
        </a:p>
      </dgm:t>
    </dgm:pt>
    <dgm:pt modelId="{AFE6B6ED-E5C2-4A27-84BC-7BCC4171E18C}" type="parTrans" cxnId="{3BF59A70-CF23-49FF-AA90-FA3B0ED66807}">
      <dgm:prSet/>
      <dgm:spPr/>
      <dgm:t>
        <a:bodyPr/>
        <a:lstStyle/>
        <a:p>
          <a:endParaRPr lang="en-US"/>
        </a:p>
      </dgm:t>
    </dgm:pt>
    <dgm:pt modelId="{5A39ACF3-16DA-4A43-9576-DBE99C5F6479}" type="sibTrans" cxnId="{3BF59A70-CF23-49FF-AA90-FA3B0ED66807}">
      <dgm:prSet/>
      <dgm:spPr/>
      <dgm:t>
        <a:bodyPr/>
        <a:lstStyle/>
        <a:p>
          <a:endParaRPr lang="en-US"/>
        </a:p>
      </dgm:t>
    </dgm:pt>
    <dgm:pt modelId="{6F5BA6AC-3C58-494E-9648-166227F3F117}">
      <dgm:prSet/>
      <dgm:spPr/>
      <dgm:t>
        <a:bodyPr/>
        <a:lstStyle/>
        <a:p>
          <a:r>
            <a:rPr lang="en-US" dirty="0" err="1" smtClean="0"/>
            <a:t>kultūr</a:t>
          </a:r>
          <a:r>
            <a:rPr lang="lt-LT" dirty="0" err="1" smtClean="0"/>
            <a:t>os</a:t>
          </a:r>
          <a:r>
            <a:rPr lang="en-US" dirty="0" smtClean="0"/>
            <a:t> </a:t>
          </a:r>
          <a:r>
            <a:rPr lang="en-US" dirty="0" err="1"/>
            <a:t>ir</a:t>
          </a:r>
          <a:r>
            <a:rPr lang="en-US" dirty="0"/>
            <a:t> </a:t>
          </a:r>
          <a:r>
            <a:rPr lang="en-US" dirty="0" err="1" smtClean="0"/>
            <a:t>sveikat</a:t>
          </a:r>
          <a:r>
            <a:rPr lang="lt-LT" dirty="0" err="1" smtClean="0"/>
            <a:t>os</a:t>
          </a:r>
          <a:endParaRPr lang="en-US" dirty="0"/>
        </a:p>
      </dgm:t>
    </dgm:pt>
    <dgm:pt modelId="{B8566901-6534-40D5-9B7D-60272FA8D702}" type="parTrans" cxnId="{7B6D0349-7270-435E-8702-DBFF8D50BFE0}">
      <dgm:prSet/>
      <dgm:spPr/>
      <dgm:t>
        <a:bodyPr/>
        <a:lstStyle/>
        <a:p>
          <a:endParaRPr lang="en-US"/>
        </a:p>
      </dgm:t>
    </dgm:pt>
    <dgm:pt modelId="{5C90497F-F17D-4396-85C9-648B1DB482DA}" type="sibTrans" cxnId="{7B6D0349-7270-435E-8702-DBFF8D50BFE0}">
      <dgm:prSet/>
      <dgm:spPr/>
      <dgm:t>
        <a:bodyPr/>
        <a:lstStyle/>
        <a:p>
          <a:endParaRPr lang="en-US"/>
        </a:p>
      </dgm:t>
    </dgm:pt>
    <dgm:pt modelId="{BE0E46B2-8BFF-49C2-92F8-6F61AF7C9C87}">
      <dgm:prSet/>
      <dgm:spPr/>
      <dgm:t>
        <a:bodyPr/>
        <a:lstStyle/>
        <a:p>
          <a:r>
            <a:rPr lang="en-US" dirty="0" err="1"/>
            <a:t>sporto</a:t>
          </a:r>
          <a:r>
            <a:rPr lang="en-US" dirty="0"/>
            <a:t> </a:t>
          </a:r>
          <a:r>
            <a:rPr lang="en-US" dirty="0" err="1" smtClean="0"/>
            <a:t>skatinim</a:t>
          </a:r>
          <a:r>
            <a:rPr lang="lt-LT" dirty="0" smtClean="0"/>
            <a:t>o</a:t>
          </a:r>
          <a:endParaRPr lang="en-US" dirty="0"/>
        </a:p>
      </dgm:t>
    </dgm:pt>
    <dgm:pt modelId="{9317420E-DAB6-42C0-A1CB-C96590905929}" type="parTrans" cxnId="{D7DBAFE8-EAD9-4E8D-B134-92D64735BBC8}">
      <dgm:prSet/>
      <dgm:spPr/>
      <dgm:t>
        <a:bodyPr/>
        <a:lstStyle/>
        <a:p>
          <a:endParaRPr lang="en-US"/>
        </a:p>
      </dgm:t>
    </dgm:pt>
    <dgm:pt modelId="{5A21AC4A-CAB2-4697-9ED0-047CDAAE9280}" type="sibTrans" cxnId="{D7DBAFE8-EAD9-4E8D-B134-92D64735BBC8}">
      <dgm:prSet/>
      <dgm:spPr/>
      <dgm:t>
        <a:bodyPr/>
        <a:lstStyle/>
        <a:p>
          <a:endParaRPr lang="en-US"/>
        </a:p>
      </dgm:t>
    </dgm:pt>
    <dgm:pt modelId="{18BF1F7F-4405-4DBA-8417-AEA608C9BED8}">
      <dgm:prSet/>
      <dgm:spPr/>
      <dgm:t>
        <a:bodyPr/>
        <a:lstStyle/>
        <a:p>
          <a:r>
            <a:rPr lang="en-US" dirty="0" err="1"/>
            <a:t>aplinkos</a:t>
          </a:r>
          <a:r>
            <a:rPr lang="en-US" dirty="0"/>
            <a:t> </a:t>
          </a:r>
          <a:r>
            <a:rPr lang="en-US" dirty="0" err="1" smtClean="0"/>
            <a:t>apsaug</a:t>
          </a:r>
          <a:r>
            <a:rPr lang="lt-LT" dirty="0" err="1" smtClean="0"/>
            <a:t>os</a:t>
          </a:r>
          <a:endParaRPr lang="en-US" dirty="0"/>
        </a:p>
      </dgm:t>
    </dgm:pt>
    <dgm:pt modelId="{2A5D204C-5192-42C1-83CA-F5DFE1225E4B}" type="parTrans" cxnId="{949D502F-BD87-46C7-9F59-B843F190FB5B}">
      <dgm:prSet/>
      <dgm:spPr/>
      <dgm:t>
        <a:bodyPr/>
        <a:lstStyle/>
        <a:p>
          <a:endParaRPr lang="en-US"/>
        </a:p>
      </dgm:t>
    </dgm:pt>
    <dgm:pt modelId="{10980937-59DE-4BDD-A23B-DB24CBEF57D9}" type="sibTrans" cxnId="{949D502F-BD87-46C7-9F59-B843F190FB5B}">
      <dgm:prSet/>
      <dgm:spPr/>
      <dgm:t>
        <a:bodyPr/>
        <a:lstStyle/>
        <a:p>
          <a:endParaRPr lang="en-US"/>
        </a:p>
      </dgm:t>
    </dgm:pt>
    <dgm:pt modelId="{32565F59-E6F2-41EA-B991-0284F87D73AD}">
      <dgm:prSet/>
      <dgm:spPr/>
      <dgm:t>
        <a:bodyPr/>
        <a:lstStyle/>
        <a:p>
          <a:r>
            <a:rPr lang="lt-LT" dirty="0" smtClean="0"/>
            <a:t>pagalbos </a:t>
          </a:r>
          <a:r>
            <a:rPr lang="lt-LT" dirty="0"/>
            <a:t>nelaimės atveju ir </a:t>
          </a:r>
          <a:r>
            <a:rPr lang="lt-LT" dirty="0" smtClean="0"/>
            <a:t>skubios pagalbos</a:t>
          </a:r>
          <a:endParaRPr lang="en-US" dirty="0"/>
        </a:p>
      </dgm:t>
    </dgm:pt>
    <dgm:pt modelId="{F647E652-FC5E-4FCB-9112-D7A743DDC89B}" type="parTrans" cxnId="{01D1D764-9BFB-4FB9-9422-70F05975E62E}">
      <dgm:prSet/>
      <dgm:spPr/>
      <dgm:t>
        <a:bodyPr/>
        <a:lstStyle/>
        <a:p>
          <a:endParaRPr lang="en-US"/>
        </a:p>
      </dgm:t>
    </dgm:pt>
    <dgm:pt modelId="{AA9B638F-7662-49CD-B779-EBBEB7BCD24D}" type="sibTrans" cxnId="{01D1D764-9BFB-4FB9-9422-70F05975E62E}">
      <dgm:prSet/>
      <dgm:spPr/>
      <dgm:t>
        <a:bodyPr/>
        <a:lstStyle/>
        <a:p>
          <a:endParaRPr lang="en-US"/>
        </a:p>
      </dgm:t>
    </dgm:pt>
    <dgm:pt modelId="{0A43A392-F3AB-42CD-9B5A-5BD8AC2D7A21}">
      <dgm:prSet/>
      <dgm:spPr/>
      <dgm:t>
        <a:bodyPr/>
        <a:lstStyle/>
        <a:p>
          <a:r>
            <a:rPr lang="lt-LT" dirty="0" smtClean="0"/>
            <a:t>socialinės </a:t>
          </a:r>
          <a:r>
            <a:rPr lang="lt-LT" dirty="0"/>
            <a:t>visuomenės </a:t>
          </a:r>
          <a:r>
            <a:rPr lang="lt-LT" dirty="0" smtClean="0"/>
            <a:t>gerovės kėlimo</a:t>
          </a:r>
          <a:endParaRPr lang="en-US" dirty="0"/>
        </a:p>
      </dgm:t>
    </dgm:pt>
    <dgm:pt modelId="{AF63EC9D-6728-479F-B562-91BF79A05893}" type="parTrans" cxnId="{671DF245-FA0E-49F2-8777-7BD810ECA4B4}">
      <dgm:prSet/>
      <dgm:spPr/>
      <dgm:t>
        <a:bodyPr/>
        <a:lstStyle/>
        <a:p>
          <a:endParaRPr lang="en-US"/>
        </a:p>
      </dgm:t>
    </dgm:pt>
    <dgm:pt modelId="{A8049858-049C-4460-A608-71FDF0E7663D}" type="sibTrans" cxnId="{671DF245-FA0E-49F2-8777-7BD810ECA4B4}">
      <dgm:prSet/>
      <dgm:spPr/>
      <dgm:t>
        <a:bodyPr/>
        <a:lstStyle/>
        <a:p>
          <a:endParaRPr lang="en-US"/>
        </a:p>
      </dgm:t>
    </dgm:pt>
    <dgm:pt modelId="{03CE2860-1393-43FF-B074-1491236854C5}">
      <dgm:prSet/>
      <dgm:spPr/>
      <dgm:t>
        <a:bodyPr/>
        <a:lstStyle/>
        <a:p>
          <a:r>
            <a:rPr lang="en-US" dirty="0" err="1" smtClean="0"/>
            <a:t>religin</a:t>
          </a:r>
          <a:r>
            <a:rPr lang="lt-LT" dirty="0" smtClean="0"/>
            <a:t>ė</a:t>
          </a:r>
          <a:r>
            <a:rPr lang="en-US" dirty="0" smtClean="0"/>
            <a:t>s </a:t>
          </a:r>
          <a:r>
            <a:rPr lang="en-US" dirty="0"/>
            <a:t>organizacijas, kurios vykdo visuomenei naudingą veiklą</a:t>
          </a:r>
          <a:endParaRPr lang="en-US" dirty="0"/>
        </a:p>
      </dgm:t>
    </dgm:pt>
    <dgm:pt modelId="{7F514642-3791-43BD-A636-EC822F490519}" type="parTrans" cxnId="{34FB9DE4-48D1-4CC7-9596-54D4EB805ED9}">
      <dgm:prSet/>
      <dgm:spPr/>
      <dgm:t>
        <a:bodyPr/>
        <a:lstStyle/>
        <a:p>
          <a:endParaRPr lang="en-US"/>
        </a:p>
      </dgm:t>
    </dgm:pt>
    <dgm:pt modelId="{E3F4E7E4-ED76-4CCD-9908-0CFB5E741913}" type="sibTrans" cxnId="{34FB9DE4-48D1-4CC7-9596-54D4EB805ED9}">
      <dgm:prSet/>
      <dgm:spPr/>
      <dgm:t>
        <a:bodyPr/>
        <a:lstStyle/>
        <a:p>
          <a:endParaRPr lang="en-US"/>
        </a:p>
      </dgm:t>
    </dgm:pt>
    <dgm:pt modelId="{D4C13556-9243-44D9-9398-5422FEA227A4}" type="pres">
      <dgm:prSet presAssocID="{84FB9850-6864-443D-BA6B-0A5076A97B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23FA45-04B9-4900-9D4A-06220B76657A}" type="pres">
      <dgm:prSet presAssocID="{0538C763-F7D6-4712-87D7-95D1D19B197B}" presName="thickLine" presStyleLbl="alignNode1" presStyleIdx="0" presStyleCnt="1"/>
      <dgm:spPr/>
    </dgm:pt>
    <dgm:pt modelId="{2C635587-946F-4ED3-8A2A-1D22C7BF50D6}" type="pres">
      <dgm:prSet presAssocID="{0538C763-F7D6-4712-87D7-95D1D19B197B}" presName="horz1" presStyleCnt="0"/>
      <dgm:spPr/>
    </dgm:pt>
    <dgm:pt modelId="{8926BFB1-2761-4AAC-A5E2-39F290FB2774}" type="pres">
      <dgm:prSet presAssocID="{0538C763-F7D6-4712-87D7-95D1D19B197B}" presName="tx1" presStyleLbl="revTx" presStyleIdx="0" presStyleCnt="11"/>
      <dgm:spPr/>
      <dgm:t>
        <a:bodyPr/>
        <a:lstStyle/>
        <a:p>
          <a:endParaRPr lang="en-US"/>
        </a:p>
      </dgm:t>
    </dgm:pt>
    <dgm:pt modelId="{EE424DE6-1120-4132-8989-CAB4AE203C9A}" type="pres">
      <dgm:prSet presAssocID="{0538C763-F7D6-4712-87D7-95D1D19B197B}" presName="vert1" presStyleCnt="0"/>
      <dgm:spPr/>
    </dgm:pt>
    <dgm:pt modelId="{E3D62947-08C5-4B7B-899B-9724E9EE1C24}" type="pres">
      <dgm:prSet presAssocID="{C926653A-1281-433A-B71C-0EE6042491FA}" presName="vertSpace2a" presStyleCnt="0"/>
      <dgm:spPr/>
    </dgm:pt>
    <dgm:pt modelId="{D153E48E-AAFC-4E9E-9085-B1C09EF4F3F6}" type="pres">
      <dgm:prSet presAssocID="{C926653A-1281-433A-B71C-0EE6042491FA}" presName="horz2" presStyleCnt="0"/>
      <dgm:spPr/>
    </dgm:pt>
    <dgm:pt modelId="{AC62C3A4-A8B8-40E3-A366-9AC84DC74252}" type="pres">
      <dgm:prSet presAssocID="{C926653A-1281-433A-B71C-0EE6042491FA}" presName="horzSpace2" presStyleCnt="0"/>
      <dgm:spPr/>
    </dgm:pt>
    <dgm:pt modelId="{2342DD80-F2B9-488F-AC39-E03CE60EB1E0}" type="pres">
      <dgm:prSet presAssocID="{C926653A-1281-433A-B71C-0EE6042491FA}" presName="tx2" presStyleLbl="revTx" presStyleIdx="1" presStyleCnt="11"/>
      <dgm:spPr/>
      <dgm:t>
        <a:bodyPr/>
        <a:lstStyle/>
        <a:p>
          <a:endParaRPr lang="en-US"/>
        </a:p>
      </dgm:t>
    </dgm:pt>
    <dgm:pt modelId="{9EBB1AF6-4EBD-43DA-B469-F8DC6DFFE744}" type="pres">
      <dgm:prSet presAssocID="{C926653A-1281-433A-B71C-0EE6042491FA}" presName="vert2" presStyleCnt="0"/>
      <dgm:spPr/>
    </dgm:pt>
    <dgm:pt modelId="{E99E8EAB-F836-454D-9A39-B930ADDE858D}" type="pres">
      <dgm:prSet presAssocID="{C926653A-1281-433A-B71C-0EE6042491FA}" presName="thinLine2b" presStyleLbl="callout" presStyleIdx="0" presStyleCnt="10"/>
      <dgm:spPr/>
    </dgm:pt>
    <dgm:pt modelId="{4BC5DF5A-6693-44FC-9FB6-98CD74F07F7E}" type="pres">
      <dgm:prSet presAssocID="{C926653A-1281-433A-B71C-0EE6042491FA}" presName="vertSpace2b" presStyleCnt="0"/>
      <dgm:spPr/>
    </dgm:pt>
    <dgm:pt modelId="{91B3545F-780B-43D9-BDB5-328726B600B6}" type="pres">
      <dgm:prSet presAssocID="{FE3B9EAC-ADF0-4DED-BEE2-A33FCB336DDA}" presName="horz2" presStyleCnt="0"/>
      <dgm:spPr/>
    </dgm:pt>
    <dgm:pt modelId="{9C5D0C85-B35F-4E52-AFF9-0EEC8D2C45DB}" type="pres">
      <dgm:prSet presAssocID="{FE3B9EAC-ADF0-4DED-BEE2-A33FCB336DDA}" presName="horzSpace2" presStyleCnt="0"/>
      <dgm:spPr/>
    </dgm:pt>
    <dgm:pt modelId="{E22329FF-7BF7-4724-9412-25AFF941FD4A}" type="pres">
      <dgm:prSet presAssocID="{FE3B9EAC-ADF0-4DED-BEE2-A33FCB336DDA}" presName="tx2" presStyleLbl="revTx" presStyleIdx="2" presStyleCnt="11"/>
      <dgm:spPr/>
      <dgm:t>
        <a:bodyPr/>
        <a:lstStyle/>
        <a:p>
          <a:endParaRPr lang="en-US"/>
        </a:p>
      </dgm:t>
    </dgm:pt>
    <dgm:pt modelId="{FA03645F-E3F3-456A-B83C-BB818321535F}" type="pres">
      <dgm:prSet presAssocID="{FE3B9EAC-ADF0-4DED-BEE2-A33FCB336DDA}" presName="vert2" presStyleCnt="0"/>
      <dgm:spPr/>
    </dgm:pt>
    <dgm:pt modelId="{9ADC1AE8-52D7-4B26-8BB2-4B1975D1B05D}" type="pres">
      <dgm:prSet presAssocID="{FE3B9EAC-ADF0-4DED-BEE2-A33FCB336DDA}" presName="thinLine2b" presStyleLbl="callout" presStyleIdx="1" presStyleCnt="10"/>
      <dgm:spPr/>
    </dgm:pt>
    <dgm:pt modelId="{8C7E84FD-1376-4A23-95B1-1E5CD1805E72}" type="pres">
      <dgm:prSet presAssocID="{FE3B9EAC-ADF0-4DED-BEE2-A33FCB336DDA}" presName="vertSpace2b" presStyleCnt="0"/>
      <dgm:spPr/>
    </dgm:pt>
    <dgm:pt modelId="{5B97AF0D-2670-4780-98F6-CFB8F23A2238}" type="pres">
      <dgm:prSet presAssocID="{7348EC9A-4D40-4521-BD91-A2D805C442F9}" presName="horz2" presStyleCnt="0"/>
      <dgm:spPr/>
    </dgm:pt>
    <dgm:pt modelId="{D0B190FE-C7E3-4C71-A37F-FCE868F53412}" type="pres">
      <dgm:prSet presAssocID="{7348EC9A-4D40-4521-BD91-A2D805C442F9}" presName="horzSpace2" presStyleCnt="0"/>
      <dgm:spPr/>
    </dgm:pt>
    <dgm:pt modelId="{5CE2C64F-714D-4A37-9133-AF4325759580}" type="pres">
      <dgm:prSet presAssocID="{7348EC9A-4D40-4521-BD91-A2D805C442F9}" presName="tx2" presStyleLbl="revTx" presStyleIdx="3" presStyleCnt="11"/>
      <dgm:spPr/>
      <dgm:t>
        <a:bodyPr/>
        <a:lstStyle/>
        <a:p>
          <a:endParaRPr lang="en-US"/>
        </a:p>
      </dgm:t>
    </dgm:pt>
    <dgm:pt modelId="{ADA38DB3-F31F-442E-98F0-FEB7DFB0B4BA}" type="pres">
      <dgm:prSet presAssocID="{7348EC9A-4D40-4521-BD91-A2D805C442F9}" presName="vert2" presStyleCnt="0"/>
      <dgm:spPr/>
    </dgm:pt>
    <dgm:pt modelId="{BA191C51-A845-4FD1-A4C9-BFEF02B17EEF}" type="pres">
      <dgm:prSet presAssocID="{7348EC9A-4D40-4521-BD91-A2D805C442F9}" presName="thinLine2b" presStyleLbl="callout" presStyleIdx="2" presStyleCnt="10"/>
      <dgm:spPr/>
    </dgm:pt>
    <dgm:pt modelId="{A90A2392-6652-4D70-A007-665BC848D4D6}" type="pres">
      <dgm:prSet presAssocID="{7348EC9A-4D40-4521-BD91-A2D805C442F9}" presName="vertSpace2b" presStyleCnt="0"/>
      <dgm:spPr/>
    </dgm:pt>
    <dgm:pt modelId="{32B24443-9AC4-4E8E-BF0C-A80F62C998BC}" type="pres">
      <dgm:prSet presAssocID="{15FE34CC-FE50-4FB5-AC40-295EA50624A9}" presName="horz2" presStyleCnt="0"/>
      <dgm:spPr/>
    </dgm:pt>
    <dgm:pt modelId="{00B87049-2175-43D6-8B41-0316C881FC61}" type="pres">
      <dgm:prSet presAssocID="{15FE34CC-FE50-4FB5-AC40-295EA50624A9}" presName="horzSpace2" presStyleCnt="0"/>
      <dgm:spPr/>
    </dgm:pt>
    <dgm:pt modelId="{71E00517-DF2C-4F7B-8AA9-05F1195BF63F}" type="pres">
      <dgm:prSet presAssocID="{15FE34CC-FE50-4FB5-AC40-295EA50624A9}" presName="tx2" presStyleLbl="revTx" presStyleIdx="4" presStyleCnt="11"/>
      <dgm:spPr/>
      <dgm:t>
        <a:bodyPr/>
        <a:lstStyle/>
        <a:p>
          <a:endParaRPr lang="en-US"/>
        </a:p>
      </dgm:t>
    </dgm:pt>
    <dgm:pt modelId="{75A5CF06-C91E-4624-858F-334DC8BD7BB9}" type="pres">
      <dgm:prSet presAssocID="{15FE34CC-FE50-4FB5-AC40-295EA50624A9}" presName="vert2" presStyleCnt="0"/>
      <dgm:spPr/>
    </dgm:pt>
    <dgm:pt modelId="{FC9DE9C4-81A1-41D0-9A29-CE72CBFFEE4C}" type="pres">
      <dgm:prSet presAssocID="{15FE34CC-FE50-4FB5-AC40-295EA50624A9}" presName="thinLine2b" presStyleLbl="callout" presStyleIdx="3" presStyleCnt="10"/>
      <dgm:spPr/>
    </dgm:pt>
    <dgm:pt modelId="{A9179CA5-0773-4D6F-9214-48DB06DECFD1}" type="pres">
      <dgm:prSet presAssocID="{15FE34CC-FE50-4FB5-AC40-295EA50624A9}" presName="vertSpace2b" presStyleCnt="0"/>
      <dgm:spPr/>
    </dgm:pt>
    <dgm:pt modelId="{31187E76-99CB-4BF3-92CF-8C32FF70DB67}" type="pres">
      <dgm:prSet presAssocID="{6F5BA6AC-3C58-494E-9648-166227F3F117}" presName="horz2" presStyleCnt="0"/>
      <dgm:spPr/>
    </dgm:pt>
    <dgm:pt modelId="{A68DA0B2-C151-4229-89CF-BE3B644A9A47}" type="pres">
      <dgm:prSet presAssocID="{6F5BA6AC-3C58-494E-9648-166227F3F117}" presName="horzSpace2" presStyleCnt="0"/>
      <dgm:spPr/>
    </dgm:pt>
    <dgm:pt modelId="{0255BC8E-68E2-4457-8152-7A4A425A1EC2}" type="pres">
      <dgm:prSet presAssocID="{6F5BA6AC-3C58-494E-9648-166227F3F117}" presName="tx2" presStyleLbl="revTx" presStyleIdx="5" presStyleCnt="11"/>
      <dgm:spPr/>
      <dgm:t>
        <a:bodyPr/>
        <a:lstStyle/>
        <a:p>
          <a:endParaRPr lang="en-US"/>
        </a:p>
      </dgm:t>
    </dgm:pt>
    <dgm:pt modelId="{FAC29D7D-2904-451A-88CF-B0F491CD3531}" type="pres">
      <dgm:prSet presAssocID="{6F5BA6AC-3C58-494E-9648-166227F3F117}" presName="vert2" presStyleCnt="0"/>
      <dgm:spPr/>
    </dgm:pt>
    <dgm:pt modelId="{8F88794D-5EF6-4073-8EB0-22659F794760}" type="pres">
      <dgm:prSet presAssocID="{6F5BA6AC-3C58-494E-9648-166227F3F117}" presName="thinLine2b" presStyleLbl="callout" presStyleIdx="4" presStyleCnt="10"/>
      <dgm:spPr/>
    </dgm:pt>
    <dgm:pt modelId="{75474212-8F67-43F8-ADC3-F4EAC8768682}" type="pres">
      <dgm:prSet presAssocID="{6F5BA6AC-3C58-494E-9648-166227F3F117}" presName="vertSpace2b" presStyleCnt="0"/>
      <dgm:spPr/>
    </dgm:pt>
    <dgm:pt modelId="{EFD57BB3-52D2-4D35-9613-0BA2AA9A4212}" type="pres">
      <dgm:prSet presAssocID="{BE0E46B2-8BFF-49C2-92F8-6F61AF7C9C87}" presName="horz2" presStyleCnt="0"/>
      <dgm:spPr/>
    </dgm:pt>
    <dgm:pt modelId="{93AB0CA5-8134-4F46-9CE3-FD20E148D982}" type="pres">
      <dgm:prSet presAssocID="{BE0E46B2-8BFF-49C2-92F8-6F61AF7C9C87}" presName="horzSpace2" presStyleCnt="0"/>
      <dgm:spPr/>
    </dgm:pt>
    <dgm:pt modelId="{24E2E111-8F0E-4F87-9034-CF7C32330B15}" type="pres">
      <dgm:prSet presAssocID="{BE0E46B2-8BFF-49C2-92F8-6F61AF7C9C87}" presName="tx2" presStyleLbl="revTx" presStyleIdx="6" presStyleCnt="11"/>
      <dgm:spPr/>
      <dgm:t>
        <a:bodyPr/>
        <a:lstStyle/>
        <a:p>
          <a:endParaRPr lang="en-US"/>
        </a:p>
      </dgm:t>
    </dgm:pt>
    <dgm:pt modelId="{6B4DB6C9-A161-4569-9D24-CDDB43093B9E}" type="pres">
      <dgm:prSet presAssocID="{BE0E46B2-8BFF-49C2-92F8-6F61AF7C9C87}" presName="vert2" presStyleCnt="0"/>
      <dgm:spPr/>
    </dgm:pt>
    <dgm:pt modelId="{F2E2D9F7-1E3F-45A7-B789-E191755C9DBD}" type="pres">
      <dgm:prSet presAssocID="{BE0E46B2-8BFF-49C2-92F8-6F61AF7C9C87}" presName="thinLine2b" presStyleLbl="callout" presStyleIdx="5" presStyleCnt="10"/>
      <dgm:spPr/>
    </dgm:pt>
    <dgm:pt modelId="{994CD676-35CF-4CD1-B824-FD1C7BB3A774}" type="pres">
      <dgm:prSet presAssocID="{BE0E46B2-8BFF-49C2-92F8-6F61AF7C9C87}" presName="vertSpace2b" presStyleCnt="0"/>
      <dgm:spPr/>
    </dgm:pt>
    <dgm:pt modelId="{C5B35E7B-D070-499A-A7B7-6E998366E208}" type="pres">
      <dgm:prSet presAssocID="{18BF1F7F-4405-4DBA-8417-AEA608C9BED8}" presName="horz2" presStyleCnt="0"/>
      <dgm:spPr/>
    </dgm:pt>
    <dgm:pt modelId="{AA744614-D5D1-444F-82E2-96795BBB05D1}" type="pres">
      <dgm:prSet presAssocID="{18BF1F7F-4405-4DBA-8417-AEA608C9BED8}" presName="horzSpace2" presStyleCnt="0"/>
      <dgm:spPr/>
    </dgm:pt>
    <dgm:pt modelId="{E2C1272F-8317-4129-AF4E-18376925CB2C}" type="pres">
      <dgm:prSet presAssocID="{18BF1F7F-4405-4DBA-8417-AEA608C9BED8}" presName="tx2" presStyleLbl="revTx" presStyleIdx="7" presStyleCnt="11"/>
      <dgm:spPr/>
      <dgm:t>
        <a:bodyPr/>
        <a:lstStyle/>
        <a:p>
          <a:endParaRPr lang="en-US"/>
        </a:p>
      </dgm:t>
    </dgm:pt>
    <dgm:pt modelId="{F402813C-F62B-40B2-A273-C018C46026AD}" type="pres">
      <dgm:prSet presAssocID="{18BF1F7F-4405-4DBA-8417-AEA608C9BED8}" presName="vert2" presStyleCnt="0"/>
      <dgm:spPr/>
    </dgm:pt>
    <dgm:pt modelId="{60A4D8DB-8190-4AEE-8EBB-8BF8191B5983}" type="pres">
      <dgm:prSet presAssocID="{18BF1F7F-4405-4DBA-8417-AEA608C9BED8}" presName="thinLine2b" presStyleLbl="callout" presStyleIdx="6" presStyleCnt="10"/>
      <dgm:spPr/>
    </dgm:pt>
    <dgm:pt modelId="{D738EE2D-2ACC-4FAE-A208-DA0902134DE1}" type="pres">
      <dgm:prSet presAssocID="{18BF1F7F-4405-4DBA-8417-AEA608C9BED8}" presName="vertSpace2b" presStyleCnt="0"/>
      <dgm:spPr/>
    </dgm:pt>
    <dgm:pt modelId="{5664789B-58A9-4789-B08A-314115F4A6F1}" type="pres">
      <dgm:prSet presAssocID="{32565F59-E6F2-41EA-B991-0284F87D73AD}" presName="horz2" presStyleCnt="0"/>
      <dgm:spPr/>
    </dgm:pt>
    <dgm:pt modelId="{D589E14F-E573-4036-888F-796EC3B6BCC5}" type="pres">
      <dgm:prSet presAssocID="{32565F59-E6F2-41EA-B991-0284F87D73AD}" presName="horzSpace2" presStyleCnt="0"/>
      <dgm:spPr/>
    </dgm:pt>
    <dgm:pt modelId="{6B707875-FD22-449C-BCA3-02B31EAE314A}" type="pres">
      <dgm:prSet presAssocID="{32565F59-E6F2-41EA-B991-0284F87D73AD}" presName="tx2" presStyleLbl="revTx" presStyleIdx="8" presStyleCnt="11"/>
      <dgm:spPr/>
      <dgm:t>
        <a:bodyPr/>
        <a:lstStyle/>
        <a:p>
          <a:endParaRPr lang="en-US"/>
        </a:p>
      </dgm:t>
    </dgm:pt>
    <dgm:pt modelId="{A87246E1-B0F7-43F6-9488-B74FF807E40C}" type="pres">
      <dgm:prSet presAssocID="{32565F59-E6F2-41EA-B991-0284F87D73AD}" presName="vert2" presStyleCnt="0"/>
      <dgm:spPr/>
    </dgm:pt>
    <dgm:pt modelId="{BA96F4A7-C484-4CA3-AED8-91B51C2617EC}" type="pres">
      <dgm:prSet presAssocID="{32565F59-E6F2-41EA-B991-0284F87D73AD}" presName="thinLine2b" presStyleLbl="callout" presStyleIdx="7" presStyleCnt="10"/>
      <dgm:spPr/>
    </dgm:pt>
    <dgm:pt modelId="{D2006A22-B9D8-44DD-BA42-0BE34CE26EFF}" type="pres">
      <dgm:prSet presAssocID="{32565F59-E6F2-41EA-B991-0284F87D73AD}" presName="vertSpace2b" presStyleCnt="0"/>
      <dgm:spPr/>
    </dgm:pt>
    <dgm:pt modelId="{A1F54F81-3FB6-4F19-BA29-5BC718EDFB94}" type="pres">
      <dgm:prSet presAssocID="{0A43A392-F3AB-42CD-9B5A-5BD8AC2D7A21}" presName="horz2" presStyleCnt="0"/>
      <dgm:spPr/>
    </dgm:pt>
    <dgm:pt modelId="{9C197A0F-7119-4B6E-A86C-F0DA02F8312E}" type="pres">
      <dgm:prSet presAssocID="{0A43A392-F3AB-42CD-9B5A-5BD8AC2D7A21}" presName="horzSpace2" presStyleCnt="0"/>
      <dgm:spPr/>
    </dgm:pt>
    <dgm:pt modelId="{B39F28CC-1D58-4DEB-902E-5D2EB773869F}" type="pres">
      <dgm:prSet presAssocID="{0A43A392-F3AB-42CD-9B5A-5BD8AC2D7A21}" presName="tx2" presStyleLbl="revTx" presStyleIdx="9" presStyleCnt="11"/>
      <dgm:spPr/>
      <dgm:t>
        <a:bodyPr/>
        <a:lstStyle/>
        <a:p>
          <a:endParaRPr lang="en-US"/>
        </a:p>
      </dgm:t>
    </dgm:pt>
    <dgm:pt modelId="{CE0F330C-1CCD-4204-B2C2-143724E6DD50}" type="pres">
      <dgm:prSet presAssocID="{0A43A392-F3AB-42CD-9B5A-5BD8AC2D7A21}" presName="vert2" presStyleCnt="0"/>
      <dgm:spPr/>
    </dgm:pt>
    <dgm:pt modelId="{CD8BD29E-654C-4129-AC56-8DBEE779F4E9}" type="pres">
      <dgm:prSet presAssocID="{0A43A392-F3AB-42CD-9B5A-5BD8AC2D7A21}" presName="thinLine2b" presStyleLbl="callout" presStyleIdx="8" presStyleCnt="10"/>
      <dgm:spPr/>
    </dgm:pt>
    <dgm:pt modelId="{E3C84772-45AB-411A-B942-D4A329B20E24}" type="pres">
      <dgm:prSet presAssocID="{0A43A392-F3AB-42CD-9B5A-5BD8AC2D7A21}" presName="vertSpace2b" presStyleCnt="0"/>
      <dgm:spPr/>
    </dgm:pt>
    <dgm:pt modelId="{B5705E7F-CCE8-44AE-9D8F-4AF63DCC85A8}" type="pres">
      <dgm:prSet presAssocID="{03CE2860-1393-43FF-B074-1491236854C5}" presName="horz2" presStyleCnt="0"/>
      <dgm:spPr/>
    </dgm:pt>
    <dgm:pt modelId="{39B68750-68BC-4B6A-B767-4F00120249E7}" type="pres">
      <dgm:prSet presAssocID="{03CE2860-1393-43FF-B074-1491236854C5}" presName="horzSpace2" presStyleCnt="0"/>
      <dgm:spPr/>
    </dgm:pt>
    <dgm:pt modelId="{8BCE6D25-7F33-42A3-B1A2-8A6252CD3441}" type="pres">
      <dgm:prSet presAssocID="{03CE2860-1393-43FF-B074-1491236854C5}" presName="tx2" presStyleLbl="revTx" presStyleIdx="10" presStyleCnt="11"/>
      <dgm:spPr/>
      <dgm:t>
        <a:bodyPr/>
        <a:lstStyle/>
        <a:p>
          <a:endParaRPr lang="en-US"/>
        </a:p>
      </dgm:t>
    </dgm:pt>
    <dgm:pt modelId="{16E2CCEF-B70B-4BF7-A6F7-F61585031595}" type="pres">
      <dgm:prSet presAssocID="{03CE2860-1393-43FF-B074-1491236854C5}" presName="vert2" presStyleCnt="0"/>
      <dgm:spPr/>
    </dgm:pt>
    <dgm:pt modelId="{5250A54F-2B02-4EC3-827C-A301B4EA7667}" type="pres">
      <dgm:prSet presAssocID="{03CE2860-1393-43FF-B074-1491236854C5}" presName="thinLine2b" presStyleLbl="callout" presStyleIdx="9" presStyleCnt="10"/>
      <dgm:spPr/>
    </dgm:pt>
    <dgm:pt modelId="{C5106E5E-DB79-4E9F-848C-01805722942D}" type="pres">
      <dgm:prSet presAssocID="{03CE2860-1393-43FF-B074-1491236854C5}" presName="vertSpace2b" presStyleCnt="0"/>
      <dgm:spPr/>
    </dgm:pt>
  </dgm:ptLst>
  <dgm:cxnLst>
    <dgm:cxn modelId="{5E6AE30D-355A-4F09-9623-CA12E94EBD88}" type="presOf" srcId="{03CE2860-1393-43FF-B074-1491236854C5}" destId="{8BCE6D25-7F33-42A3-B1A2-8A6252CD3441}" srcOrd="0" destOrd="0" presId="urn:microsoft.com/office/officeart/2008/layout/LinedList"/>
    <dgm:cxn modelId="{7B6D0349-7270-435E-8702-DBFF8D50BFE0}" srcId="{0538C763-F7D6-4712-87D7-95D1D19B197B}" destId="{6F5BA6AC-3C58-494E-9648-166227F3F117}" srcOrd="4" destOrd="0" parTransId="{B8566901-6534-40D5-9B7D-60272FA8D702}" sibTransId="{5C90497F-F17D-4396-85C9-648B1DB482DA}"/>
    <dgm:cxn modelId="{97D4CF37-1297-47DA-9F11-3A074388137B}" type="presOf" srcId="{7348EC9A-4D40-4521-BD91-A2D805C442F9}" destId="{5CE2C64F-714D-4A37-9133-AF4325759580}" srcOrd="0" destOrd="0" presId="urn:microsoft.com/office/officeart/2008/layout/LinedList"/>
    <dgm:cxn modelId="{3BF59A70-CF23-49FF-AA90-FA3B0ED66807}" srcId="{0538C763-F7D6-4712-87D7-95D1D19B197B}" destId="{15FE34CC-FE50-4FB5-AC40-295EA50624A9}" srcOrd="3" destOrd="0" parTransId="{AFE6B6ED-E5C2-4A27-84BC-7BCC4171E18C}" sibTransId="{5A39ACF3-16DA-4A43-9576-DBE99C5F6479}"/>
    <dgm:cxn modelId="{D7DBAFE8-EAD9-4E8D-B134-92D64735BBC8}" srcId="{0538C763-F7D6-4712-87D7-95D1D19B197B}" destId="{BE0E46B2-8BFF-49C2-92F8-6F61AF7C9C87}" srcOrd="5" destOrd="0" parTransId="{9317420E-DAB6-42C0-A1CB-C96590905929}" sibTransId="{5A21AC4A-CAB2-4697-9ED0-047CDAAE9280}"/>
    <dgm:cxn modelId="{67535736-21B9-491F-94FE-14A8C758EC08}" type="presOf" srcId="{C926653A-1281-433A-B71C-0EE6042491FA}" destId="{2342DD80-F2B9-488F-AC39-E03CE60EB1E0}" srcOrd="0" destOrd="0" presId="urn:microsoft.com/office/officeart/2008/layout/LinedList"/>
    <dgm:cxn modelId="{2D70C939-EED6-412A-B11F-C9CD65897D70}" type="presOf" srcId="{FE3B9EAC-ADF0-4DED-BEE2-A33FCB336DDA}" destId="{E22329FF-7BF7-4724-9412-25AFF941FD4A}" srcOrd="0" destOrd="0" presId="urn:microsoft.com/office/officeart/2008/layout/LinedList"/>
    <dgm:cxn modelId="{F1A2BC1B-E1A5-406D-96B2-6A296A110593}" srcId="{84FB9850-6864-443D-BA6B-0A5076A97B27}" destId="{0538C763-F7D6-4712-87D7-95D1D19B197B}" srcOrd="0" destOrd="0" parTransId="{A434137C-2D80-4270-9148-FCF5A34D58ED}" sibTransId="{2488FC11-B0B9-455B-BD19-E318B160448C}"/>
    <dgm:cxn modelId="{EBE9D64E-7D80-47D3-82FE-DEB91A92EEB5}" type="presOf" srcId="{15FE34CC-FE50-4FB5-AC40-295EA50624A9}" destId="{71E00517-DF2C-4F7B-8AA9-05F1195BF63F}" srcOrd="0" destOrd="0" presId="urn:microsoft.com/office/officeart/2008/layout/LinedList"/>
    <dgm:cxn modelId="{C10DE673-3D0C-43C8-B845-5CAE5B4E3E15}" type="presOf" srcId="{0A43A392-F3AB-42CD-9B5A-5BD8AC2D7A21}" destId="{B39F28CC-1D58-4DEB-902E-5D2EB773869F}" srcOrd="0" destOrd="0" presId="urn:microsoft.com/office/officeart/2008/layout/LinedList"/>
    <dgm:cxn modelId="{34FB9DE4-48D1-4CC7-9596-54D4EB805ED9}" srcId="{0538C763-F7D6-4712-87D7-95D1D19B197B}" destId="{03CE2860-1393-43FF-B074-1491236854C5}" srcOrd="9" destOrd="0" parTransId="{7F514642-3791-43BD-A636-EC822F490519}" sibTransId="{E3F4E7E4-ED76-4CCD-9908-0CFB5E741913}"/>
    <dgm:cxn modelId="{E44E2255-4B94-44B7-81EA-4E0BACF1E9C2}" srcId="{0538C763-F7D6-4712-87D7-95D1D19B197B}" destId="{C926653A-1281-433A-B71C-0EE6042491FA}" srcOrd="0" destOrd="0" parTransId="{92F22A0C-39DE-4986-99E5-C95783770453}" sibTransId="{3C8F028F-4A1F-4E69-B0FB-48E679248BC3}"/>
    <dgm:cxn modelId="{01D1D764-9BFB-4FB9-9422-70F05975E62E}" srcId="{0538C763-F7D6-4712-87D7-95D1D19B197B}" destId="{32565F59-E6F2-41EA-B991-0284F87D73AD}" srcOrd="7" destOrd="0" parTransId="{F647E652-FC5E-4FCB-9112-D7A743DDC89B}" sibTransId="{AA9B638F-7662-49CD-B779-EBBEB7BCD24D}"/>
    <dgm:cxn modelId="{671DF245-FA0E-49F2-8777-7BD810ECA4B4}" srcId="{0538C763-F7D6-4712-87D7-95D1D19B197B}" destId="{0A43A392-F3AB-42CD-9B5A-5BD8AC2D7A21}" srcOrd="8" destOrd="0" parTransId="{AF63EC9D-6728-479F-B562-91BF79A05893}" sibTransId="{A8049858-049C-4460-A608-71FDF0E7663D}"/>
    <dgm:cxn modelId="{8A05453E-75C6-46DA-A1E6-148A4C2F6D9F}" srcId="{0538C763-F7D6-4712-87D7-95D1D19B197B}" destId="{FE3B9EAC-ADF0-4DED-BEE2-A33FCB336DDA}" srcOrd="1" destOrd="0" parTransId="{BDB04CB3-1044-47CC-857B-211C4E0A10FF}" sibTransId="{E777E4CA-2EDB-40AD-8FD8-3E2218D9779B}"/>
    <dgm:cxn modelId="{753FCDC2-A6C9-4206-B125-12756F61A3EE}" type="presOf" srcId="{18BF1F7F-4405-4DBA-8417-AEA608C9BED8}" destId="{E2C1272F-8317-4129-AF4E-18376925CB2C}" srcOrd="0" destOrd="0" presId="urn:microsoft.com/office/officeart/2008/layout/LinedList"/>
    <dgm:cxn modelId="{F9F91817-C545-48AD-B3B8-D107824FFB42}" type="presOf" srcId="{6F5BA6AC-3C58-494E-9648-166227F3F117}" destId="{0255BC8E-68E2-4457-8152-7A4A425A1EC2}" srcOrd="0" destOrd="0" presId="urn:microsoft.com/office/officeart/2008/layout/LinedList"/>
    <dgm:cxn modelId="{D7E313BF-CEA2-4E43-84C3-A48C7A632E2C}" type="presOf" srcId="{84FB9850-6864-443D-BA6B-0A5076A97B27}" destId="{D4C13556-9243-44D9-9398-5422FEA227A4}" srcOrd="0" destOrd="0" presId="urn:microsoft.com/office/officeart/2008/layout/LinedList"/>
    <dgm:cxn modelId="{88F53D6A-F7AF-47A8-9A93-A5FA276C47B3}" type="presOf" srcId="{0538C763-F7D6-4712-87D7-95D1D19B197B}" destId="{8926BFB1-2761-4AAC-A5E2-39F290FB2774}" srcOrd="0" destOrd="0" presId="urn:microsoft.com/office/officeart/2008/layout/LinedList"/>
    <dgm:cxn modelId="{A87AA133-CCDC-484D-8EE0-D5A0BB15E18B}" type="presOf" srcId="{BE0E46B2-8BFF-49C2-92F8-6F61AF7C9C87}" destId="{24E2E111-8F0E-4F87-9034-CF7C32330B15}" srcOrd="0" destOrd="0" presId="urn:microsoft.com/office/officeart/2008/layout/LinedList"/>
    <dgm:cxn modelId="{717BB2A8-D724-450D-BD11-1A2FC34E06FB}" type="presOf" srcId="{32565F59-E6F2-41EA-B991-0284F87D73AD}" destId="{6B707875-FD22-449C-BCA3-02B31EAE314A}" srcOrd="0" destOrd="0" presId="urn:microsoft.com/office/officeart/2008/layout/LinedList"/>
    <dgm:cxn modelId="{949D502F-BD87-46C7-9F59-B843F190FB5B}" srcId="{0538C763-F7D6-4712-87D7-95D1D19B197B}" destId="{18BF1F7F-4405-4DBA-8417-AEA608C9BED8}" srcOrd="6" destOrd="0" parTransId="{2A5D204C-5192-42C1-83CA-F5DFE1225E4B}" sibTransId="{10980937-59DE-4BDD-A23B-DB24CBEF57D9}"/>
    <dgm:cxn modelId="{2F2E0FEC-7843-4774-A639-F1CD9F9443C2}" srcId="{0538C763-F7D6-4712-87D7-95D1D19B197B}" destId="{7348EC9A-4D40-4521-BD91-A2D805C442F9}" srcOrd="2" destOrd="0" parTransId="{68A6EEE1-7B88-409C-B734-9C54C19E8EDB}" sibTransId="{C29382C9-C72A-47F0-9491-F39BE385D87D}"/>
    <dgm:cxn modelId="{FFA60AAA-5200-45F4-B97F-9C517F6900D7}" type="presParOf" srcId="{D4C13556-9243-44D9-9398-5422FEA227A4}" destId="{A023FA45-04B9-4900-9D4A-06220B76657A}" srcOrd="0" destOrd="0" presId="urn:microsoft.com/office/officeart/2008/layout/LinedList"/>
    <dgm:cxn modelId="{A3D1BB68-A4B2-4452-A798-447D1369637F}" type="presParOf" srcId="{D4C13556-9243-44D9-9398-5422FEA227A4}" destId="{2C635587-946F-4ED3-8A2A-1D22C7BF50D6}" srcOrd="1" destOrd="0" presId="urn:microsoft.com/office/officeart/2008/layout/LinedList"/>
    <dgm:cxn modelId="{12FC44CF-DA21-430B-B18C-32BF000E4DE7}" type="presParOf" srcId="{2C635587-946F-4ED3-8A2A-1D22C7BF50D6}" destId="{8926BFB1-2761-4AAC-A5E2-39F290FB2774}" srcOrd="0" destOrd="0" presId="urn:microsoft.com/office/officeart/2008/layout/LinedList"/>
    <dgm:cxn modelId="{936A5E9B-3CD2-4DFD-8129-0C63EE62526F}" type="presParOf" srcId="{2C635587-946F-4ED3-8A2A-1D22C7BF50D6}" destId="{EE424DE6-1120-4132-8989-CAB4AE203C9A}" srcOrd="1" destOrd="0" presId="urn:microsoft.com/office/officeart/2008/layout/LinedList"/>
    <dgm:cxn modelId="{8F08BF62-BA8A-432D-B3D0-7A8857F9C4AD}" type="presParOf" srcId="{EE424DE6-1120-4132-8989-CAB4AE203C9A}" destId="{E3D62947-08C5-4B7B-899B-9724E9EE1C24}" srcOrd="0" destOrd="0" presId="urn:microsoft.com/office/officeart/2008/layout/LinedList"/>
    <dgm:cxn modelId="{4D33EC65-6FCB-4F7A-8437-A2E7CC7250A3}" type="presParOf" srcId="{EE424DE6-1120-4132-8989-CAB4AE203C9A}" destId="{D153E48E-AAFC-4E9E-9085-B1C09EF4F3F6}" srcOrd="1" destOrd="0" presId="urn:microsoft.com/office/officeart/2008/layout/LinedList"/>
    <dgm:cxn modelId="{1AF0875C-5470-4955-BEF7-7D8C7BD41C0E}" type="presParOf" srcId="{D153E48E-AAFC-4E9E-9085-B1C09EF4F3F6}" destId="{AC62C3A4-A8B8-40E3-A366-9AC84DC74252}" srcOrd="0" destOrd="0" presId="urn:microsoft.com/office/officeart/2008/layout/LinedList"/>
    <dgm:cxn modelId="{E44A2503-B1B9-48AB-9E9D-3D1E97174E7C}" type="presParOf" srcId="{D153E48E-AAFC-4E9E-9085-B1C09EF4F3F6}" destId="{2342DD80-F2B9-488F-AC39-E03CE60EB1E0}" srcOrd="1" destOrd="0" presId="urn:microsoft.com/office/officeart/2008/layout/LinedList"/>
    <dgm:cxn modelId="{3EE70157-DBA0-4B01-A0BB-68D8253DF675}" type="presParOf" srcId="{D153E48E-AAFC-4E9E-9085-B1C09EF4F3F6}" destId="{9EBB1AF6-4EBD-43DA-B469-F8DC6DFFE744}" srcOrd="2" destOrd="0" presId="urn:microsoft.com/office/officeart/2008/layout/LinedList"/>
    <dgm:cxn modelId="{ADA5CC3B-8D9B-4C84-B5FD-75A564B04C75}" type="presParOf" srcId="{EE424DE6-1120-4132-8989-CAB4AE203C9A}" destId="{E99E8EAB-F836-454D-9A39-B930ADDE858D}" srcOrd="2" destOrd="0" presId="urn:microsoft.com/office/officeart/2008/layout/LinedList"/>
    <dgm:cxn modelId="{C9B8AC04-B2F7-4E21-9DE0-24C9CD48299C}" type="presParOf" srcId="{EE424DE6-1120-4132-8989-CAB4AE203C9A}" destId="{4BC5DF5A-6693-44FC-9FB6-98CD74F07F7E}" srcOrd="3" destOrd="0" presId="urn:microsoft.com/office/officeart/2008/layout/LinedList"/>
    <dgm:cxn modelId="{45BB1DD2-433C-45FE-A501-6212B49D6827}" type="presParOf" srcId="{EE424DE6-1120-4132-8989-CAB4AE203C9A}" destId="{91B3545F-780B-43D9-BDB5-328726B600B6}" srcOrd="4" destOrd="0" presId="urn:microsoft.com/office/officeart/2008/layout/LinedList"/>
    <dgm:cxn modelId="{A6882740-1890-4827-BEB9-E749AAD173BE}" type="presParOf" srcId="{91B3545F-780B-43D9-BDB5-328726B600B6}" destId="{9C5D0C85-B35F-4E52-AFF9-0EEC8D2C45DB}" srcOrd="0" destOrd="0" presId="urn:microsoft.com/office/officeart/2008/layout/LinedList"/>
    <dgm:cxn modelId="{F44A8328-52B7-4F51-A68D-10E8F61F0920}" type="presParOf" srcId="{91B3545F-780B-43D9-BDB5-328726B600B6}" destId="{E22329FF-7BF7-4724-9412-25AFF941FD4A}" srcOrd="1" destOrd="0" presId="urn:microsoft.com/office/officeart/2008/layout/LinedList"/>
    <dgm:cxn modelId="{D0653D28-9713-417E-A9F0-FA582D3F9B00}" type="presParOf" srcId="{91B3545F-780B-43D9-BDB5-328726B600B6}" destId="{FA03645F-E3F3-456A-B83C-BB818321535F}" srcOrd="2" destOrd="0" presId="urn:microsoft.com/office/officeart/2008/layout/LinedList"/>
    <dgm:cxn modelId="{3595C01B-C3A1-4D3B-92FF-AF4F31EA9FBE}" type="presParOf" srcId="{EE424DE6-1120-4132-8989-CAB4AE203C9A}" destId="{9ADC1AE8-52D7-4B26-8BB2-4B1975D1B05D}" srcOrd="5" destOrd="0" presId="urn:microsoft.com/office/officeart/2008/layout/LinedList"/>
    <dgm:cxn modelId="{C7D5A2C8-38A5-498F-9464-5C18A401A2D7}" type="presParOf" srcId="{EE424DE6-1120-4132-8989-CAB4AE203C9A}" destId="{8C7E84FD-1376-4A23-95B1-1E5CD1805E72}" srcOrd="6" destOrd="0" presId="urn:microsoft.com/office/officeart/2008/layout/LinedList"/>
    <dgm:cxn modelId="{ECA90C41-6B74-480A-9F0C-7EB029A7CBD1}" type="presParOf" srcId="{EE424DE6-1120-4132-8989-CAB4AE203C9A}" destId="{5B97AF0D-2670-4780-98F6-CFB8F23A2238}" srcOrd="7" destOrd="0" presId="urn:microsoft.com/office/officeart/2008/layout/LinedList"/>
    <dgm:cxn modelId="{4822B1A2-94CE-4A13-A1DB-F9E503730080}" type="presParOf" srcId="{5B97AF0D-2670-4780-98F6-CFB8F23A2238}" destId="{D0B190FE-C7E3-4C71-A37F-FCE868F53412}" srcOrd="0" destOrd="0" presId="urn:microsoft.com/office/officeart/2008/layout/LinedList"/>
    <dgm:cxn modelId="{7E5D16BF-C3DD-4BAC-B707-7FB96506B8C7}" type="presParOf" srcId="{5B97AF0D-2670-4780-98F6-CFB8F23A2238}" destId="{5CE2C64F-714D-4A37-9133-AF4325759580}" srcOrd="1" destOrd="0" presId="urn:microsoft.com/office/officeart/2008/layout/LinedList"/>
    <dgm:cxn modelId="{5D40AB32-CE78-4369-8FB4-820A700572DD}" type="presParOf" srcId="{5B97AF0D-2670-4780-98F6-CFB8F23A2238}" destId="{ADA38DB3-F31F-442E-98F0-FEB7DFB0B4BA}" srcOrd="2" destOrd="0" presId="urn:microsoft.com/office/officeart/2008/layout/LinedList"/>
    <dgm:cxn modelId="{4ED0CC39-3EA9-4671-BE2D-21046821F8E5}" type="presParOf" srcId="{EE424DE6-1120-4132-8989-CAB4AE203C9A}" destId="{BA191C51-A845-4FD1-A4C9-BFEF02B17EEF}" srcOrd="8" destOrd="0" presId="urn:microsoft.com/office/officeart/2008/layout/LinedList"/>
    <dgm:cxn modelId="{56D7047A-3849-47C6-8E1A-7FD3E484FA92}" type="presParOf" srcId="{EE424DE6-1120-4132-8989-CAB4AE203C9A}" destId="{A90A2392-6652-4D70-A007-665BC848D4D6}" srcOrd="9" destOrd="0" presId="urn:microsoft.com/office/officeart/2008/layout/LinedList"/>
    <dgm:cxn modelId="{FCE29D7C-B33B-477F-8938-5D13EDA9E4A8}" type="presParOf" srcId="{EE424DE6-1120-4132-8989-CAB4AE203C9A}" destId="{32B24443-9AC4-4E8E-BF0C-A80F62C998BC}" srcOrd="10" destOrd="0" presId="urn:microsoft.com/office/officeart/2008/layout/LinedList"/>
    <dgm:cxn modelId="{33221987-0C70-475E-AEBB-D73FB74E391A}" type="presParOf" srcId="{32B24443-9AC4-4E8E-BF0C-A80F62C998BC}" destId="{00B87049-2175-43D6-8B41-0316C881FC61}" srcOrd="0" destOrd="0" presId="urn:microsoft.com/office/officeart/2008/layout/LinedList"/>
    <dgm:cxn modelId="{67E3E170-465B-45B9-A9FF-C8AA3463FC7F}" type="presParOf" srcId="{32B24443-9AC4-4E8E-BF0C-A80F62C998BC}" destId="{71E00517-DF2C-4F7B-8AA9-05F1195BF63F}" srcOrd="1" destOrd="0" presId="urn:microsoft.com/office/officeart/2008/layout/LinedList"/>
    <dgm:cxn modelId="{312D317F-4A48-4A13-A8D5-D85B8181A674}" type="presParOf" srcId="{32B24443-9AC4-4E8E-BF0C-A80F62C998BC}" destId="{75A5CF06-C91E-4624-858F-334DC8BD7BB9}" srcOrd="2" destOrd="0" presId="urn:microsoft.com/office/officeart/2008/layout/LinedList"/>
    <dgm:cxn modelId="{158C130C-3612-4EC3-B2E7-A575E45AD86F}" type="presParOf" srcId="{EE424DE6-1120-4132-8989-CAB4AE203C9A}" destId="{FC9DE9C4-81A1-41D0-9A29-CE72CBFFEE4C}" srcOrd="11" destOrd="0" presId="urn:microsoft.com/office/officeart/2008/layout/LinedList"/>
    <dgm:cxn modelId="{C8F7CA11-4567-4F31-8C07-EF0589C9906A}" type="presParOf" srcId="{EE424DE6-1120-4132-8989-CAB4AE203C9A}" destId="{A9179CA5-0773-4D6F-9214-48DB06DECFD1}" srcOrd="12" destOrd="0" presId="urn:microsoft.com/office/officeart/2008/layout/LinedList"/>
    <dgm:cxn modelId="{33F8AAA4-3E5A-4D55-BBBF-2FCD8C785FDF}" type="presParOf" srcId="{EE424DE6-1120-4132-8989-CAB4AE203C9A}" destId="{31187E76-99CB-4BF3-92CF-8C32FF70DB67}" srcOrd="13" destOrd="0" presId="urn:microsoft.com/office/officeart/2008/layout/LinedList"/>
    <dgm:cxn modelId="{7DECD1C8-EF75-4330-B3FB-5364BCB88B8F}" type="presParOf" srcId="{31187E76-99CB-4BF3-92CF-8C32FF70DB67}" destId="{A68DA0B2-C151-4229-89CF-BE3B644A9A47}" srcOrd="0" destOrd="0" presId="urn:microsoft.com/office/officeart/2008/layout/LinedList"/>
    <dgm:cxn modelId="{561BB4FD-7C70-4801-995B-4FD0BC3141B1}" type="presParOf" srcId="{31187E76-99CB-4BF3-92CF-8C32FF70DB67}" destId="{0255BC8E-68E2-4457-8152-7A4A425A1EC2}" srcOrd="1" destOrd="0" presId="urn:microsoft.com/office/officeart/2008/layout/LinedList"/>
    <dgm:cxn modelId="{D38C725F-00AA-4763-8C56-1852B9282F7C}" type="presParOf" srcId="{31187E76-99CB-4BF3-92CF-8C32FF70DB67}" destId="{FAC29D7D-2904-451A-88CF-B0F491CD3531}" srcOrd="2" destOrd="0" presId="urn:microsoft.com/office/officeart/2008/layout/LinedList"/>
    <dgm:cxn modelId="{B59441C1-428A-4FD4-8CE4-5CC3B32F6D79}" type="presParOf" srcId="{EE424DE6-1120-4132-8989-CAB4AE203C9A}" destId="{8F88794D-5EF6-4073-8EB0-22659F794760}" srcOrd="14" destOrd="0" presId="urn:microsoft.com/office/officeart/2008/layout/LinedList"/>
    <dgm:cxn modelId="{ADE97F91-18F3-4D96-8536-623176C35718}" type="presParOf" srcId="{EE424DE6-1120-4132-8989-CAB4AE203C9A}" destId="{75474212-8F67-43F8-ADC3-F4EAC8768682}" srcOrd="15" destOrd="0" presId="urn:microsoft.com/office/officeart/2008/layout/LinedList"/>
    <dgm:cxn modelId="{3162CA6D-4B51-408A-806E-2AA34CF4AAD2}" type="presParOf" srcId="{EE424DE6-1120-4132-8989-CAB4AE203C9A}" destId="{EFD57BB3-52D2-4D35-9613-0BA2AA9A4212}" srcOrd="16" destOrd="0" presId="urn:microsoft.com/office/officeart/2008/layout/LinedList"/>
    <dgm:cxn modelId="{3D4B305C-D668-4143-9FE7-C1DB2CFD7E50}" type="presParOf" srcId="{EFD57BB3-52D2-4D35-9613-0BA2AA9A4212}" destId="{93AB0CA5-8134-4F46-9CE3-FD20E148D982}" srcOrd="0" destOrd="0" presId="urn:microsoft.com/office/officeart/2008/layout/LinedList"/>
    <dgm:cxn modelId="{631DD298-1196-487E-A790-43AB0EF13A10}" type="presParOf" srcId="{EFD57BB3-52D2-4D35-9613-0BA2AA9A4212}" destId="{24E2E111-8F0E-4F87-9034-CF7C32330B15}" srcOrd="1" destOrd="0" presId="urn:microsoft.com/office/officeart/2008/layout/LinedList"/>
    <dgm:cxn modelId="{3DF4FB5F-1E21-4325-A4DB-12EB439A7925}" type="presParOf" srcId="{EFD57BB3-52D2-4D35-9613-0BA2AA9A4212}" destId="{6B4DB6C9-A161-4569-9D24-CDDB43093B9E}" srcOrd="2" destOrd="0" presId="urn:microsoft.com/office/officeart/2008/layout/LinedList"/>
    <dgm:cxn modelId="{8B206334-99F3-437B-A91F-C8360053F4BB}" type="presParOf" srcId="{EE424DE6-1120-4132-8989-CAB4AE203C9A}" destId="{F2E2D9F7-1E3F-45A7-B789-E191755C9DBD}" srcOrd="17" destOrd="0" presId="urn:microsoft.com/office/officeart/2008/layout/LinedList"/>
    <dgm:cxn modelId="{F1DA6BE3-A981-4E12-8448-BE8A72920A09}" type="presParOf" srcId="{EE424DE6-1120-4132-8989-CAB4AE203C9A}" destId="{994CD676-35CF-4CD1-B824-FD1C7BB3A774}" srcOrd="18" destOrd="0" presId="urn:microsoft.com/office/officeart/2008/layout/LinedList"/>
    <dgm:cxn modelId="{D3ABD1D5-73D6-4C11-B59F-653BAE9F51A8}" type="presParOf" srcId="{EE424DE6-1120-4132-8989-CAB4AE203C9A}" destId="{C5B35E7B-D070-499A-A7B7-6E998366E208}" srcOrd="19" destOrd="0" presId="urn:microsoft.com/office/officeart/2008/layout/LinedList"/>
    <dgm:cxn modelId="{3E492D23-F633-4B67-874D-3162211F74A6}" type="presParOf" srcId="{C5B35E7B-D070-499A-A7B7-6E998366E208}" destId="{AA744614-D5D1-444F-82E2-96795BBB05D1}" srcOrd="0" destOrd="0" presId="urn:microsoft.com/office/officeart/2008/layout/LinedList"/>
    <dgm:cxn modelId="{3C0824FC-44C1-45DB-94BC-E020AEAEB849}" type="presParOf" srcId="{C5B35E7B-D070-499A-A7B7-6E998366E208}" destId="{E2C1272F-8317-4129-AF4E-18376925CB2C}" srcOrd="1" destOrd="0" presId="urn:microsoft.com/office/officeart/2008/layout/LinedList"/>
    <dgm:cxn modelId="{5BC661D6-71D1-4A9A-87FB-5A2A4FEC83FE}" type="presParOf" srcId="{C5B35E7B-D070-499A-A7B7-6E998366E208}" destId="{F402813C-F62B-40B2-A273-C018C46026AD}" srcOrd="2" destOrd="0" presId="urn:microsoft.com/office/officeart/2008/layout/LinedList"/>
    <dgm:cxn modelId="{F48DCD74-0849-4CDE-9877-1966322A4CB1}" type="presParOf" srcId="{EE424DE6-1120-4132-8989-CAB4AE203C9A}" destId="{60A4D8DB-8190-4AEE-8EBB-8BF8191B5983}" srcOrd="20" destOrd="0" presId="urn:microsoft.com/office/officeart/2008/layout/LinedList"/>
    <dgm:cxn modelId="{D3490ECB-F7E9-472A-926D-434284C90986}" type="presParOf" srcId="{EE424DE6-1120-4132-8989-CAB4AE203C9A}" destId="{D738EE2D-2ACC-4FAE-A208-DA0902134DE1}" srcOrd="21" destOrd="0" presId="urn:microsoft.com/office/officeart/2008/layout/LinedList"/>
    <dgm:cxn modelId="{B3206637-AC05-4F1C-B3C3-044DE9BE4491}" type="presParOf" srcId="{EE424DE6-1120-4132-8989-CAB4AE203C9A}" destId="{5664789B-58A9-4789-B08A-314115F4A6F1}" srcOrd="22" destOrd="0" presId="urn:microsoft.com/office/officeart/2008/layout/LinedList"/>
    <dgm:cxn modelId="{21C1B18D-9618-42FC-B929-DF8D27172E4B}" type="presParOf" srcId="{5664789B-58A9-4789-B08A-314115F4A6F1}" destId="{D589E14F-E573-4036-888F-796EC3B6BCC5}" srcOrd="0" destOrd="0" presId="urn:microsoft.com/office/officeart/2008/layout/LinedList"/>
    <dgm:cxn modelId="{6325B79F-6F81-41CC-B454-9359D08CEFDC}" type="presParOf" srcId="{5664789B-58A9-4789-B08A-314115F4A6F1}" destId="{6B707875-FD22-449C-BCA3-02B31EAE314A}" srcOrd="1" destOrd="0" presId="urn:microsoft.com/office/officeart/2008/layout/LinedList"/>
    <dgm:cxn modelId="{B1CA1F88-6CC1-4035-AABC-A7692CD4D486}" type="presParOf" srcId="{5664789B-58A9-4789-B08A-314115F4A6F1}" destId="{A87246E1-B0F7-43F6-9488-B74FF807E40C}" srcOrd="2" destOrd="0" presId="urn:microsoft.com/office/officeart/2008/layout/LinedList"/>
    <dgm:cxn modelId="{8F7F949A-A5F9-4590-B219-B619A05F79A7}" type="presParOf" srcId="{EE424DE6-1120-4132-8989-CAB4AE203C9A}" destId="{BA96F4A7-C484-4CA3-AED8-91B51C2617EC}" srcOrd="23" destOrd="0" presId="urn:microsoft.com/office/officeart/2008/layout/LinedList"/>
    <dgm:cxn modelId="{C34D8DEE-E28B-4B5D-8E9A-04C86371B29A}" type="presParOf" srcId="{EE424DE6-1120-4132-8989-CAB4AE203C9A}" destId="{D2006A22-B9D8-44DD-BA42-0BE34CE26EFF}" srcOrd="24" destOrd="0" presId="urn:microsoft.com/office/officeart/2008/layout/LinedList"/>
    <dgm:cxn modelId="{F652B63C-81E7-4FEE-9ACD-9391A5D6CBCC}" type="presParOf" srcId="{EE424DE6-1120-4132-8989-CAB4AE203C9A}" destId="{A1F54F81-3FB6-4F19-BA29-5BC718EDFB94}" srcOrd="25" destOrd="0" presId="urn:microsoft.com/office/officeart/2008/layout/LinedList"/>
    <dgm:cxn modelId="{77BF6810-A103-419B-83AD-AE2E35D4E2FB}" type="presParOf" srcId="{A1F54F81-3FB6-4F19-BA29-5BC718EDFB94}" destId="{9C197A0F-7119-4B6E-A86C-F0DA02F8312E}" srcOrd="0" destOrd="0" presId="urn:microsoft.com/office/officeart/2008/layout/LinedList"/>
    <dgm:cxn modelId="{36386DF7-2DC0-429A-AEC5-7F75489B670A}" type="presParOf" srcId="{A1F54F81-3FB6-4F19-BA29-5BC718EDFB94}" destId="{B39F28CC-1D58-4DEB-902E-5D2EB773869F}" srcOrd="1" destOrd="0" presId="urn:microsoft.com/office/officeart/2008/layout/LinedList"/>
    <dgm:cxn modelId="{AE9424F6-7FAA-41D3-BD21-FFD339EC72B4}" type="presParOf" srcId="{A1F54F81-3FB6-4F19-BA29-5BC718EDFB94}" destId="{CE0F330C-1CCD-4204-B2C2-143724E6DD50}" srcOrd="2" destOrd="0" presId="urn:microsoft.com/office/officeart/2008/layout/LinedList"/>
    <dgm:cxn modelId="{F4D87C88-27E7-40DE-909A-C28576C76031}" type="presParOf" srcId="{EE424DE6-1120-4132-8989-CAB4AE203C9A}" destId="{CD8BD29E-654C-4129-AC56-8DBEE779F4E9}" srcOrd="26" destOrd="0" presId="urn:microsoft.com/office/officeart/2008/layout/LinedList"/>
    <dgm:cxn modelId="{1E7E5FA6-769E-4A2A-BB54-70A657BD8618}" type="presParOf" srcId="{EE424DE6-1120-4132-8989-CAB4AE203C9A}" destId="{E3C84772-45AB-411A-B942-D4A329B20E24}" srcOrd="27" destOrd="0" presId="urn:microsoft.com/office/officeart/2008/layout/LinedList"/>
    <dgm:cxn modelId="{3E2AB519-2617-4EE4-9786-05AE9444D6E7}" type="presParOf" srcId="{EE424DE6-1120-4132-8989-CAB4AE203C9A}" destId="{B5705E7F-CCE8-44AE-9D8F-4AF63DCC85A8}" srcOrd="28" destOrd="0" presId="urn:microsoft.com/office/officeart/2008/layout/LinedList"/>
    <dgm:cxn modelId="{655800B9-12EF-4242-93A3-1D2D19C6BDD7}" type="presParOf" srcId="{B5705E7F-CCE8-44AE-9D8F-4AF63DCC85A8}" destId="{39B68750-68BC-4B6A-B767-4F00120249E7}" srcOrd="0" destOrd="0" presId="urn:microsoft.com/office/officeart/2008/layout/LinedList"/>
    <dgm:cxn modelId="{83502278-DAB5-4D46-85B9-44168AC8C984}" type="presParOf" srcId="{B5705E7F-CCE8-44AE-9D8F-4AF63DCC85A8}" destId="{8BCE6D25-7F33-42A3-B1A2-8A6252CD3441}" srcOrd="1" destOrd="0" presId="urn:microsoft.com/office/officeart/2008/layout/LinedList"/>
    <dgm:cxn modelId="{FB30D1AE-EA37-40A2-B2CD-B3A8C28AD1AA}" type="presParOf" srcId="{B5705E7F-CCE8-44AE-9D8F-4AF63DCC85A8}" destId="{16E2CCEF-B70B-4BF7-A6F7-F61585031595}" srcOrd="2" destOrd="0" presId="urn:microsoft.com/office/officeart/2008/layout/LinedList"/>
    <dgm:cxn modelId="{5CD6B474-357F-4A3F-98ED-B2CEC6072E62}" type="presParOf" srcId="{EE424DE6-1120-4132-8989-CAB4AE203C9A}" destId="{5250A54F-2B02-4EC3-827C-A301B4EA7667}" srcOrd="29" destOrd="0" presId="urn:microsoft.com/office/officeart/2008/layout/LinedList"/>
    <dgm:cxn modelId="{BA7014DA-0153-4402-A07C-DCD156104F2B}" type="presParOf" srcId="{EE424DE6-1120-4132-8989-CAB4AE203C9A}" destId="{C5106E5E-DB79-4E9F-848C-01805722942D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D6390D-8C7B-478C-8AC2-E46813057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3CBB466-5EFC-45AB-9372-934780E6A13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 smtClean="0">
              <a:solidFill>
                <a:srgbClr val="800000"/>
              </a:solidFill>
            </a:rPr>
            <a:t>REGLAMENT</a:t>
          </a:r>
          <a:r>
            <a:rPr lang="lt-LT" sz="2800" b="1" dirty="0" smtClean="0">
              <a:solidFill>
                <a:srgbClr val="800000"/>
              </a:solidFill>
            </a:rPr>
            <a:t>AS APIE</a:t>
          </a:r>
          <a:endParaRPr lang="en-US" sz="2800" b="1" dirty="0" smtClean="0">
            <a:solidFill>
              <a:srgbClr val="8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lt-LT" sz="2800" b="1" dirty="0" smtClean="0">
              <a:solidFill>
                <a:srgbClr val="800000"/>
              </a:solidFill>
            </a:rPr>
            <a:t>ŽMONIŲ ASMENS DUOMENIS</a:t>
          </a:r>
          <a:endParaRPr lang="lv-LV" sz="2800" b="1" dirty="0">
            <a:solidFill>
              <a:srgbClr val="800000"/>
            </a:solidFill>
          </a:endParaRPr>
        </a:p>
      </dgm:t>
    </dgm:pt>
    <dgm:pt modelId="{43D389AA-4EE8-48AB-9A9D-047F0E1270BD}" type="parTrans" cxnId="{F3F675B0-EBA5-4051-BD25-D0DEEB2A89B1}">
      <dgm:prSet/>
      <dgm:spPr/>
      <dgm:t>
        <a:bodyPr/>
        <a:lstStyle/>
        <a:p>
          <a:endParaRPr lang="lv-LV"/>
        </a:p>
      </dgm:t>
    </dgm:pt>
    <dgm:pt modelId="{CE06E190-AA59-42E8-98CB-7C631E4DAA8D}" type="sibTrans" cxnId="{F3F675B0-EBA5-4051-BD25-D0DEEB2A89B1}">
      <dgm:prSet/>
      <dgm:spPr/>
      <dgm:t>
        <a:bodyPr/>
        <a:lstStyle/>
        <a:p>
          <a:endParaRPr lang="lv-LV"/>
        </a:p>
      </dgm:t>
    </dgm:pt>
    <dgm:pt modelId="{805A8533-1E5E-4C31-B4FD-AF7E5F991D7E}">
      <dgm:prSet custT="1"/>
      <dgm:spPr/>
      <dgm:t>
        <a:bodyPr/>
        <a:lstStyle/>
        <a:p>
          <a:pPr>
            <a:buNone/>
          </a:pPr>
          <a:r>
            <a:rPr lang="en-US" sz="2400" dirty="0"/>
            <a:t>  </a:t>
          </a:r>
          <a:r>
            <a:rPr lang="en-US" sz="2400" dirty="0" err="1" smtClean="0"/>
            <a:t>donora</a:t>
          </a:r>
          <a:r>
            <a:rPr lang="lt-LT" sz="2400" dirty="0" err="1" smtClean="0"/>
            <a:t>ms</a:t>
          </a:r>
          <a:endParaRPr lang="en-US" sz="2400" dirty="0"/>
        </a:p>
      </dgm:t>
    </dgm:pt>
    <dgm:pt modelId="{E4DCDF55-80AF-4790-A474-93E18CAD14C8}" type="parTrans" cxnId="{E2D4FCD2-460C-4B30-9084-90A28E5BDC12}">
      <dgm:prSet/>
      <dgm:spPr/>
      <dgm:t>
        <a:bodyPr/>
        <a:lstStyle/>
        <a:p>
          <a:endParaRPr lang="en-US"/>
        </a:p>
      </dgm:t>
    </dgm:pt>
    <dgm:pt modelId="{4E269190-8087-4B44-98D1-05F9FACDEDA8}" type="sibTrans" cxnId="{E2D4FCD2-460C-4B30-9084-90A28E5BDC12}">
      <dgm:prSet/>
      <dgm:spPr/>
      <dgm:t>
        <a:bodyPr/>
        <a:lstStyle/>
        <a:p>
          <a:endParaRPr lang="en-US"/>
        </a:p>
      </dgm:t>
    </dgm:pt>
    <dgm:pt modelId="{B18FF932-83DC-4847-BD3D-ED45E8511D3F}">
      <dgm:prSet custT="1"/>
      <dgm:spPr/>
      <dgm:t>
        <a:bodyPr/>
        <a:lstStyle/>
        <a:p>
          <a:pPr>
            <a:buNone/>
          </a:pPr>
          <a:r>
            <a:rPr lang="lt-LT" sz="2400" dirty="0" smtClean="0"/>
            <a:t>  tiekėjams</a:t>
          </a:r>
          <a:endParaRPr lang="en-US" sz="2400" dirty="0"/>
        </a:p>
      </dgm:t>
    </dgm:pt>
    <dgm:pt modelId="{3B9D9D93-BD30-4636-BFBD-25E5EBEED3DB}" type="parTrans" cxnId="{0D813E0B-1C30-4C39-AAC1-08F5877BEE52}">
      <dgm:prSet/>
      <dgm:spPr/>
      <dgm:t>
        <a:bodyPr/>
        <a:lstStyle/>
        <a:p>
          <a:endParaRPr lang="en-US"/>
        </a:p>
      </dgm:t>
    </dgm:pt>
    <dgm:pt modelId="{CDF111AF-78D0-4D5D-A417-442517F48032}" type="sibTrans" cxnId="{0D813E0B-1C30-4C39-AAC1-08F5877BEE52}">
      <dgm:prSet/>
      <dgm:spPr/>
      <dgm:t>
        <a:bodyPr/>
        <a:lstStyle/>
        <a:p>
          <a:endParaRPr lang="en-US"/>
        </a:p>
      </dgm:t>
    </dgm:pt>
    <dgm:pt modelId="{788BF250-E4DE-4037-8613-70128AEA79E1}">
      <dgm:prSet custT="1"/>
      <dgm:spPr/>
      <dgm:t>
        <a:bodyPr/>
        <a:lstStyle/>
        <a:p>
          <a:pPr>
            <a:buNone/>
          </a:pPr>
          <a:r>
            <a:rPr lang="lt-LT" sz="2400" dirty="0" smtClean="0"/>
            <a:t>  savų paslaugų vartotojams</a:t>
          </a:r>
          <a:endParaRPr lang="en-US" sz="2400" dirty="0"/>
        </a:p>
      </dgm:t>
    </dgm:pt>
    <dgm:pt modelId="{013E25A8-1E22-4FAD-B949-A4559958E69E}" type="parTrans" cxnId="{D9687689-1E99-46A0-BE28-578FE1393309}">
      <dgm:prSet/>
      <dgm:spPr/>
      <dgm:t>
        <a:bodyPr/>
        <a:lstStyle/>
        <a:p>
          <a:endParaRPr lang="en-US"/>
        </a:p>
      </dgm:t>
    </dgm:pt>
    <dgm:pt modelId="{8CF2F411-5DC2-45D1-AF1B-60BF85EB1AF8}" type="sibTrans" cxnId="{D9687689-1E99-46A0-BE28-578FE1393309}">
      <dgm:prSet/>
      <dgm:spPr/>
      <dgm:t>
        <a:bodyPr/>
        <a:lstStyle/>
        <a:p>
          <a:endParaRPr lang="en-US"/>
        </a:p>
      </dgm:t>
    </dgm:pt>
    <dgm:pt modelId="{ABCA7EB2-A2E5-4F5A-A7BD-2AEE645D63D7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lt-LT" sz="2400" dirty="0" smtClean="0"/>
            <a:t>savanoriams</a:t>
          </a:r>
          <a:endParaRPr lang="lv-LV" sz="2400" dirty="0"/>
        </a:p>
      </dgm:t>
    </dgm:pt>
    <dgm:pt modelId="{F8861C4A-BAD5-49D2-B423-5E681F53399C}" type="sibTrans" cxnId="{10B92CE5-5B4E-4338-82CC-9478D3B83330}">
      <dgm:prSet/>
      <dgm:spPr/>
      <dgm:t>
        <a:bodyPr/>
        <a:lstStyle/>
        <a:p>
          <a:endParaRPr lang="lv-LV"/>
        </a:p>
      </dgm:t>
    </dgm:pt>
    <dgm:pt modelId="{72DE0660-7D21-4418-BAE4-CC7F0373F18E}" type="parTrans" cxnId="{10B92CE5-5B4E-4338-82CC-9478D3B83330}">
      <dgm:prSet/>
      <dgm:spPr/>
      <dgm:t>
        <a:bodyPr/>
        <a:lstStyle/>
        <a:p>
          <a:endParaRPr lang="lv-LV"/>
        </a:p>
      </dgm:t>
    </dgm:pt>
    <dgm:pt modelId="{4F17A3B0-5CC2-426C-BC83-3FC09DDF08F3}" type="pres">
      <dgm:prSet presAssocID="{ACD6390D-8C7B-478C-8AC2-E46813057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E3310-7051-48CE-B4AB-55DEC8FE5069}" type="pres">
      <dgm:prSet presAssocID="{C3CBB466-5EFC-45AB-9372-934780E6A138}" presName="parentText" presStyleLbl="node1" presStyleIdx="0" presStyleCnt="1" custLinFactNeighborX="0" custLinFactNeighborY="-592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2EDB-E261-41B9-8CAA-2345A8B08175}" type="pres">
      <dgm:prSet presAssocID="{C3CBB466-5EFC-45AB-9372-934780E6A138}" presName="childText" presStyleLbl="revTx" presStyleIdx="0" presStyleCnt="1" custScaleY="157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6DA6E-B338-4F85-981C-80AEDCA68332}" type="presOf" srcId="{ABCA7EB2-A2E5-4F5A-A7BD-2AEE645D63D7}" destId="{46A42EDB-E261-41B9-8CAA-2345A8B08175}" srcOrd="0" destOrd="0" presId="urn:microsoft.com/office/officeart/2005/8/layout/vList2"/>
    <dgm:cxn modelId="{E8694633-3BDF-42BF-87D1-CC9E2A7247B0}" type="presOf" srcId="{B18FF932-83DC-4847-BD3D-ED45E8511D3F}" destId="{46A42EDB-E261-41B9-8CAA-2345A8B08175}" srcOrd="0" destOrd="2" presId="urn:microsoft.com/office/officeart/2005/8/layout/vList2"/>
    <dgm:cxn modelId="{77CBED93-9EE4-488C-82A5-2F24AB6580FB}" type="presOf" srcId="{ACD6390D-8C7B-478C-8AC2-E46813057E02}" destId="{4F17A3B0-5CC2-426C-BC83-3FC09DDF08F3}" srcOrd="0" destOrd="0" presId="urn:microsoft.com/office/officeart/2005/8/layout/vList2"/>
    <dgm:cxn modelId="{E2D4FCD2-460C-4B30-9084-90A28E5BDC12}" srcId="{C3CBB466-5EFC-45AB-9372-934780E6A138}" destId="{805A8533-1E5E-4C31-B4FD-AF7E5F991D7E}" srcOrd="1" destOrd="0" parTransId="{E4DCDF55-80AF-4790-A474-93E18CAD14C8}" sibTransId="{4E269190-8087-4B44-98D1-05F9FACDEDA8}"/>
    <dgm:cxn modelId="{1EF61526-BBAC-440F-BD8E-81A986D66327}" type="presOf" srcId="{C3CBB466-5EFC-45AB-9372-934780E6A138}" destId="{271E3310-7051-48CE-B4AB-55DEC8FE5069}" srcOrd="0" destOrd="0" presId="urn:microsoft.com/office/officeart/2005/8/layout/vList2"/>
    <dgm:cxn modelId="{080F4092-C77E-4E42-8279-0C6B026A6744}" type="presOf" srcId="{788BF250-E4DE-4037-8613-70128AEA79E1}" destId="{46A42EDB-E261-41B9-8CAA-2345A8B08175}" srcOrd="0" destOrd="3" presId="urn:microsoft.com/office/officeart/2005/8/layout/vList2"/>
    <dgm:cxn modelId="{F3F675B0-EBA5-4051-BD25-D0DEEB2A89B1}" srcId="{ACD6390D-8C7B-478C-8AC2-E46813057E02}" destId="{C3CBB466-5EFC-45AB-9372-934780E6A138}" srcOrd="0" destOrd="0" parTransId="{43D389AA-4EE8-48AB-9A9D-047F0E1270BD}" sibTransId="{CE06E190-AA59-42E8-98CB-7C631E4DAA8D}"/>
    <dgm:cxn modelId="{D9687689-1E99-46A0-BE28-578FE1393309}" srcId="{C3CBB466-5EFC-45AB-9372-934780E6A138}" destId="{788BF250-E4DE-4037-8613-70128AEA79E1}" srcOrd="3" destOrd="0" parTransId="{013E25A8-1E22-4FAD-B949-A4559958E69E}" sibTransId="{8CF2F411-5DC2-45D1-AF1B-60BF85EB1AF8}"/>
    <dgm:cxn modelId="{10B92CE5-5B4E-4338-82CC-9478D3B83330}" srcId="{C3CBB466-5EFC-45AB-9372-934780E6A138}" destId="{ABCA7EB2-A2E5-4F5A-A7BD-2AEE645D63D7}" srcOrd="0" destOrd="0" parTransId="{72DE0660-7D21-4418-BAE4-CC7F0373F18E}" sibTransId="{F8861C4A-BAD5-49D2-B423-5E681F53399C}"/>
    <dgm:cxn modelId="{6BA537B6-5D56-453A-BDF3-D274909CF13A}" type="presOf" srcId="{805A8533-1E5E-4C31-B4FD-AF7E5F991D7E}" destId="{46A42EDB-E261-41B9-8CAA-2345A8B08175}" srcOrd="0" destOrd="1" presId="urn:microsoft.com/office/officeart/2005/8/layout/vList2"/>
    <dgm:cxn modelId="{0D813E0B-1C30-4C39-AAC1-08F5877BEE52}" srcId="{C3CBB466-5EFC-45AB-9372-934780E6A138}" destId="{B18FF932-83DC-4847-BD3D-ED45E8511D3F}" srcOrd="2" destOrd="0" parTransId="{3B9D9D93-BD30-4636-BFBD-25E5EBEED3DB}" sibTransId="{CDF111AF-78D0-4D5D-A417-442517F48032}"/>
    <dgm:cxn modelId="{A2AD3801-5083-4B01-81CF-DB1FE2D741AC}" type="presParOf" srcId="{4F17A3B0-5CC2-426C-BC83-3FC09DDF08F3}" destId="{271E3310-7051-48CE-B4AB-55DEC8FE5069}" srcOrd="0" destOrd="0" presId="urn:microsoft.com/office/officeart/2005/8/layout/vList2"/>
    <dgm:cxn modelId="{2C858018-A68C-4E7F-8C2C-9B0C06ED7DB9}" type="presParOf" srcId="{4F17A3B0-5CC2-426C-BC83-3FC09DDF08F3}" destId="{46A42EDB-E261-41B9-8CAA-2345A8B081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6F450-AB19-4310-94AE-7253276E8E98}">
      <dsp:nvSpPr>
        <dsp:cNvPr id="0" name=""/>
        <dsp:cNvSpPr/>
      </dsp:nvSpPr>
      <dsp:spPr>
        <a:xfrm>
          <a:off x="884257" y="0"/>
          <a:ext cx="2017750" cy="280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PRIELAIDOS NVO STEIGIMUI</a:t>
          </a:r>
          <a:r>
            <a:rPr lang="lt-LT" sz="1800" b="1" kern="1200" dirty="0" smtClean="0"/>
            <a:t>:</a:t>
          </a:r>
          <a:endParaRPr lang="lv-LV" sz="1800" b="1" kern="1200" dirty="0"/>
        </a:p>
      </dsp:txBody>
      <dsp:txXfrm>
        <a:off x="884257" y="0"/>
        <a:ext cx="2017750" cy="2807797"/>
      </dsp:txXfrm>
    </dsp:sp>
    <dsp:sp modelId="{7DA8C74B-3DD2-4F85-B95F-FE045CA28D13}">
      <dsp:nvSpPr>
        <dsp:cNvPr id="0" name=""/>
        <dsp:cNvSpPr/>
      </dsp:nvSpPr>
      <dsp:spPr>
        <a:xfrm>
          <a:off x="2707073" y="1626301"/>
          <a:ext cx="1800596" cy="227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įvairaus amžiaus ir kilmės žmonėms</a:t>
          </a:r>
          <a:endParaRPr lang="en-US" sz="2400" b="1" kern="1200" dirty="0"/>
        </a:p>
      </dsp:txBody>
      <dsp:txXfrm>
        <a:off x="2707073" y="1626301"/>
        <a:ext cx="1800596" cy="2272278"/>
      </dsp:txXfrm>
    </dsp:sp>
    <dsp:sp modelId="{E5F4F733-C0BE-453C-B28B-087A26234177}">
      <dsp:nvSpPr>
        <dsp:cNvPr id="0" name=""/>
        <dsp:cNvSpPr/>
      </dsp:nvSpPr>
      <dsp:spPr>
        <a:xfrm>
          <a:off x="4863082" y="0"/>
          <a:ext cx="1737724" cy="4452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pasiryž</a:t>
          </a:r>
          <a:r>
            <a:rPr lang="lt-LT" sz="2000" b="1" kern="1200" dirty="0" err="1" smtClean="0"/>
            <a:t>usiems</a:t>
          </a:r>
          <a:r>
            <a:rPr lang="en-US" sz="2000" b="1" kern="1200" dirty="0" smtClean="0"/>
            <a:t> </a:t>
          </a:r>
          <a:r>
            <a:rPr lang="en-US" sz="2000" b="1" kern="1200" dirty="0"/>
            <a:t>spręsti problemas</a:t>
          </a:r>
        </a:p>
      </dsp:txBody>
      <dsp:txXfrm>
        <a:off x="4863082" y="0"/>
        <a:ext cx="1737724" cy="4452600"/>
      </dsp:txXfrm>
    </dsp:sp>
    <dsp:sp modelId="{FE4A75F6-F2F7-44FB-A14E-8BAB4CA9612C}">
      <dsp:nvSpPr>
        <dsp:cNvPr id="0" name=""/>
        <dsp:cNvSpPr/>
      </dsp:nvSpPr>
      <dsp:spPr>
        <a:xfrm>
          <a:off x="6889460" y="0"/>
          <a:ext cx="1253923" cy="4525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/>
            <a:t>turintiems </a:t>
          </a:r>
          <a:r>
            <a:rPr lang="pt-BR" sz="2000" b="1" kern="1200" dirty="0" smtClean="0"/>
            <a:t>ištekli</a:t>
          </a:r>
          <a:r>
            <a:rPr lang="lt-LT" sz="2000" b="1" kern="1200" dirty="0" smtClean="0"/>
            <a:t>ų</a:t>
          </a:r>
          <a:r>
            <a:rPr lang="pt-BR" sz="2000" b="1" kern="1200" dirty="0" smtClean="0"/>
            <a:t>, </a:t>
          </a:r>
          <a:r>
            <a:rPr lang="pt-BR" sz="2000" b="1" i="0" kern="1200" dirty="0" smtClean="0"/>
            <a:t>žini</a:t>
          </a:r>
          <a:r>
            <a:rPr lang="lt-LT" sz="2000" b="1" i="0" kern="1200" dirty="0" smtClean="0"/>
            <a:t>ų</a:t>
          </a:r>
          <a:r>
            <a:rPr lang="pt-BR" sz="2000" b="1" kern="1200" dirty="0" smtClean="0"/>
            <a:t>, įgūdži</a:t>
          </a:r>
          <a:r>
            <a:rPr lang="lt-LT" sz="2000" b="1" kern="1200" dirty="0" smtClean="0"/>
            <a:t>ų</a:t>
          </a:r>
          <a:r>
            <a:rPr lang="pt-BR" sz="2000" b="1" kern="1200" dirty="0" smtClean="0"/>
            <a:t> ir param</a:t>
          </a:r>
          <a:r>
            <a:rPr lang="lt-LT" sz="2000" b="1" kern="1200" dirty="0" err="1" smtClean="0"/>
            <a:t>os</a:t>
          </a:r>
          <a:endParaRPr lang="en-US" sz="2000" b="1" kern="1200" dirty="0"/>
        </a:p>
      </dsp:txBody>
      <dsp:txXfrm>
        <a:off x="6889460" y="0"/>
        <a:ext cx="1253923" cy="45259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2F84D-8678-4580-9733-7729D621183B}">
      <dsp:nvSpPr>
        <dsp:cNvPr id="0" name=""/>
        <dsp:cNvSpPr/>
      </dsp:nvSpPr>
      <dsp:spPr>
        <a:xfrm>
          <a:off x="0" y="3796275"/>
          <a:ext cx="8686800" cy="124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>
              <a:solidFill>
                <a:srgbClr val="800000"/>
              </a:solidFill>
            </a:rPr>
            <a:t>- duomenys, kurie aiškiai susiję su asmeniu, pvz., jų vardas ir el. pašto adresas - duomenys, kurie savaime neatpažins asmens, tačiau galėtų identifikuoti asmenį, kai jie derinami su kita informacija, kurią NVO turi savo bylose ir sistemose</a:t>
          </a:r>
          <a:endParaRPr lang="en-US" sz="2400" b="1" kern="1200" dirty="0">
            <a:solidFill>
              <a:srgbClr val="800000"/>
            </a:solidFill>
          </a:endParaRPr>
        </a:p>
      </dsp:txBody>
      <dsp:txXfrm>
        <a:off x="0" y="3796275"/>
        <a:ext cx="8686800" cy="1246022"/>
      </dsp:txXfrm>
    </dsp:sp>
    <dsp:sp modelId="{7E811AB0-6C9E-4A4C-A35B-BBD3472F79BF}">
      <dsp:nvSpPr>
        <dsp:cNvPr id="0" name=""/>
        <dsp:cNvSpPr/>
      </dsp:nvSpPr>
      <dsp:spPr>
        <a:xfrm rot="10800000">
          <a:off x="0" y="1898583"/>
          <a:ext cx="8686800" cy="19163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>
              <a:solidFill>
                <a:srgbClr val="800000"/>
              </a:solidFill>
            </a:rPr>
            <a:t>2018 m. Duomenų apsaugos įstatymas (DPA 2018)</a:t>
          </a:r>
          <a:endParaRPr lang="en-US" sz="2400" b="1" kern="1200" dirty="0">
            <a:solidFill>
              <a:srgbClr val="800000"/>
            </a:solidFill>
          </a:endParaRPr>
        </a:p>
      </dsp:txBody>
      <dsp:txXfrm rot="10800000">
        <a:off x="0" y="1898583"/>
        <a:ext cx="8686800" cy="1245208"/>
      </dsp:txXfrm>
    </dsp:sp>
    <dsp:sp modelId="{CC0B1174-2BCD-4991-A3B8-2EA91F1926BF}">
      <dsp:nvSpPr>
        <dsp:cNvPr id="0" name=""/>
        <dsp:cNvSpPr/>
      </dsp:nvSpPr>
      <dsp:spPr>
        <a:xfrm rot="10800000">
          <a:off x="0" y="891"/>
          <a:ext cx="8686800" cy="19163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800000"/>
              </a:solidFill>
            </a:rPr>
            <a:t>Bendrasis duomenų apsaugos reglamentas, reglamentas (ES) 2016/679 (BDAR)</a:t>
          </a:r>
          <a:endParaRPr lang="lv-LV" sz="2400" b="1" kern="1200" dirty="0">
            <a:solidFill>
              <a:srgbClr val="800000"/>
            </a:solidFill>
          </a:endParaRPr>
        </a:p>
      </dsp:txBody>
      <dsp:txXfrm rot="10800000">
        <a:off x="0" y="891"/>
        <a:ext cx="8686800" cy="12452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504B-EA0F-43B4-8DA1-04A3531AE7A5}">
      <dsp:nvSpPr>
        <dsp:cNvPr id="0" name=""/>
        <dsp:cNvSpPr/>
      </dsp:nvSpPr>
      <dsp:spPr>
        <a:xfrm>
          <a:off x="-5623847" y="-849325"/>
          <a:ext cx="6695802" cy="6695802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39D37-A37A-410C-AE7E-25310979EEFC}">
      <dsp:nvSpPr>
        <dsp:cNvPr id="0" name=""/>
        <dsp:cNvSpPr/>
      </dsp:nvSpPr>
      <dsp:spPr>
        <a:xfrm>
          <a:off x="399486" y="273524"/>
          <a:ext cx="3510123" cy="523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7030A0"/>
              </a:solidFill>
            </a:rPr>
            <a:t>sutikimas</a:t>
          </a:r>
          <a:endParaRPr lang="lv-LV" sz="1800" kern="1200" dirty="0">
            <a:solidFill>
              <a:srgbClr val="7030A0"/>
            </a:solidFill>
          </a:endParaRPr>
        </a:p>
      </dsp:txBody>
      <dsp:txXfrm>
        <a:off x="399486" y="273524"/>
        <a:ext cx="3510123" cy="523658"/>
      </dsp:txXfrm>
    </dsp:sp>
    <dsp:sp modelId="{F4E6F472-0546-4000-AF80-2E6A0E37414E}">
      <dsp:nvSpPr>
        <dsp:cNvPr id="0" name=""/>
        <dsp:cNvSpPr/>
      </dsp:nvSpPr>
      <dsp:spPr>
        <a:xfrm>
          <a:off x="72199" y="208067"/>
          <a:ext cx="654573" cy="65457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E923F-E739-40E9-BF30-ACEDCDE08C42}">
      <dsp:nvSpPr>
        <dsp:cNvPr id="0" name=""/>
        <dsp:cNvSpPr/>
      </dsp:nvSpPr>
      <dsp:spPr>
        <a:xfrm>
          <a:off x="830230" y="1058913"/>
          <a:ext cx="3079378" cy="523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7030A0"/>
              </a:solidFill>
            </a:rPr>
            <a:t>sutarties vykdymas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830230" y="1058913"/>
        <a:ext cx="3079378" cy="523658"/>
      </dsp:txXfrm>
    </dsp:sp>
    <dsp:sp modelId="{1B8711C0-0DDE-4D94-8F46-B186BFF9A55B}">
      <dsp:nvSpPr>
        <dsp:cNvPr id="0" name=""/>
        <dsp:cNvSpPr/>
      </dsp:nvSpPr>
      <dsp:spPr>
        <a:xfrm>
          <a:off x="502944" y="993455"/>
          <a:ext cx="654573" cy="65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66771-0B94-4085-95A1-9489DC2F7171}">
      <dsp:nvSpPr>
        <dsp:cNvPr id="0" name=""/>
        <dsp:cNvSpPr/>
      </dsp:nvSpPr>
      <dsp:spPr>
        <a:xfrm>
          <a:off x="1027199" y="1844301"/>
          <a:ext cx="2882409" cy="523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>
              <a:solidFill>
                <a:srgbClr val="7030A0"/>
              </a:solidFill>
            </a:rPr>
            <a:t>teisinė prievolė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1027199" y="1844301"/>
        <a:ext cx="2882409" cy="523658"/>
      </dsp:txXfrm>
    </dsp:sp>
    <dsp:sp modelId="{11B076A5-F43D-4932-8367-D899843A9968}">
      <dsp:nvSpPr>
        <dsp:cNvPr id="0" name=""/>
        <dsp:cNvSpPr/>
      </dsp:nvSpPr>
      <dsp:spPr>
        <a:xfrm>
          <a:off x="699913" y="1778843"/>
          <a:ext cx="654573" cy="65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50F49-28C2-4040-B322-D5978B0C5279}">
      <dsp:nvSpPr>
        <dsp:cNvPr id="0" name=""/>
        <dsp:cNvSpPr/>
      </dsp:nvSpPr>
      <dsp:spPr>
        <a:xfrm>
          <a:off x="1027199" y="2629192"/>
          <a:ext cx="2882409" cy="523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7030A0"/>
              </a:solidFill>
            </a:rPr>
            <a:t>viešasis interesas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1027199" y="2629192"/>
        <a:ext cx="2882409" cy="523658"/>
      </dsp:txXfrm>
    </dsp:sp>
    <dsp:sp modelId="{99431169-F0B4-4286-83B1-7587F03B0ED5}">
      <dsp:nvSpPr>
        <dsp:cNvPr id="0" name=""/>
        <dsp:cNvSpPr/>
      </dsp:nvSpPr>
      <dsp:spPr>
        <a:xfrm>
          <a:off x="699913" y="2563734"/>
          <a:ext cx="654573" cy="65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5CE11-858A-4282-99A2-081B5A6C35C7}">
      <dsp:nvSpPr>
        <dsp:cNvPr id="0" name=""/>
        <dsp:cNvSpPr/>
      </dsp:nvSpPr>
      <dsp:spPr>
        <a:xfrm>
          <a:off x="830230" y="3414580"/>
          <a:ext cx="3079378" cy="523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>
              <a:solidFill>
                <a:srgbClr val="7030A0"/>
              </a:solidFill>
            </a:rPr>
            <a:t>gyvybinių interesų apsauga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830230" y="3414580"/>
        <a:ext cx="3079378" cy="523658"/>
      </dsp:txXfrm>
    </dsp:sp>
    <dsp:sp modelId="{340278F3-2139-4E2A-9A27-30460BF6096E}">
      <dsp:nvSpPr>
        <dsp:cNvPr id="0" name=""/>
        <dsp:cNvSpPr/>
      </dsp:nvSpPr>
      <dsp:spPr>
        <a:xfrm>
          <a:off x="502944" y="3349123"/>
          <a:ext cx="654573" cy="65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D2B09-2A25-4AAC-87E9-8306B0D7BCB1}">
      <dsp:nvSpPr>
        <dsp:cNvPr id="0" name=""/>
        <dsp:cNvSpPr/>
      </dsp:nvSpPr>
      <dsp:spPr>
        <a:xfrm>
          <a:off x="399486" y="4199968"/>
          <a:ext cx="3510123" cy="523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6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>
              <a:solidFill>
                <a:srgbClr val="7030A0"/>
              </a:solidFill>
            </a:rPr>
            <a:t>pagarba teisėtiems interesams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399486" y="4199968"/>
        <a:ext cx="3510123" cy="523658"/>
      </dsp:txXfrm>
    </dsp:sp>
    <dsp:sp modelId="{FCD8F5C4-53D0-4BF2-BA89-3DAC89CCAA32}">
      <dsp:nvSpPr>
        <dsp:cNvPr id="0" name=""/>
        <dsp:cNvSpPr/>
      </dsp:nvSpPr>
      <dsp:spPr>
        <a:xfrm>
          <a:off x="72199" y="4134511"/>
          <a:ext cx="654573" cy="65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FDE3-0803-4FFB-95F4-48B75281A404}">
      <dsp:nvSpPr>
        <dsp:cNvPr id="0" name=""/>
        <dsp:cNvSpPr/>
      </dsp:nvSpPr>
      <dsp:spPr>
        <a:xfrm>
          <a:off x="2193" y="0"/>
          <a:ext cx="4487221" cy="5160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b="1" kern="1200" dirty="0" smtClean="0"/>
            <a:t>Informacijos išdėstymo metodai:</a:t>
          </a:r>
          <a:endParaRPr lang="lv-LV" sz="3600" b="1" kern="1200" dirty="0"/>
        </a:p>
      </dsp:txBody>
      <dsp:txXfrm>
        <a:off x="2193" y="0"/>
        <a:ext cx="4487221" cy="1548131"/>
      </dsp:txXfrm>
    </dsp:sp>
    <dsp:sp modelId="{5EF03309-6EA0-4D9D-A085-87195ACA9667}">
      <dsp:nvSpPr>
        <dsp:cNvPr id="0" name=""/>
        <dsp:cNvSpPr/>
      </dsp:nvSpPr>
      <dsp:spPr>
        <a:xfrm>
          <a:off x="450915" y="1548572"/>
          <a:ext cx="3589777" cy="1013819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solidFill>
                <a:srgbClr val="800000"/>
              </a:solidFill>
            </a:rPr>
            <a:t>paskelbdami informaciją organizacijos svetainėje</a:t>
          </a:r>
          <a:endParaRPr lang="lv-LV" sz="2000" kern="1200" dirty="0">
            <a:solidFill>
              <a:srgbClr val="800000"/>
            </a:solidFill>
          </a:endParaRPr>
        </a:p>
      </dsp:txBody>
      <dsp:txXfrm>
        <a:off x="480609" y="1578266"/>
        <a:ext cx="3530389" cy="954431"/>
      </dsp:txXfrm>
    </dsp:sp>
    <dsp:sp modelId="{77C7AC58-7617-4816-8C75-DC94532A9309}">
      <dsp:nvSpPr>
        <dsp:cNvPr id="0" name=""/>
        <dsp:cNvSpPr/>
      </dsp:nvSpPr>
      <dsp:spPr>
        <a:xfrm>
          <a:off x="450915" y="2718364"/>
          <a:ext cx="3589777" cy="1013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800000"/>
              </a:solidFill>
            </a:rPr>
            <a:t>pranešime apie įvykį nurodydamas tai, kad renginys bus filmuojamas</a:t>
          </a:r>
          <a:endParaRPr lang="en-US" sz="2000" kern="1200" dirty="0">
            <a:solidFill>
              <a:srgbClr val="800000"/>
            </a:solidFill>
          </a:endParaRPr>
        </a:p>
      </dsp:txBody>
      <dsp:txXfrm>
        <a:off x="480609" y="2748058"/>
        <a:ext cx="3530389" cy="954431"/>
      </dsp:txXfrm>
    </dsp:sp>
    <dsp:sp modelId="{6FA36F01-E2DC-4A3D-B6B6-9D293863BAF1}">
      <dsp:nvSpPr>
        <dsp:cNvPr id="0" name=""/>
        <dsp:cNvSpPr/>
      </dsp:nvSpPr>
      <dsp:spPr>
        <a:xfrm>
          <a:off x="450915" y="3888155"/>
          <a:ext cx="3589777" cy="1013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800000"/>
              </a:solidFill>
            </a:rPr>
            <a:t>pateikiant informacinį nurodymą, kad </a:t>
          </a:r>
          <a:r>
            <a:rPr lang="en-US" sz="2000" kern="1200" dirty="0" err="1">
              <a:solidFill>
                <a:srgbClr val="800000"/>
              </a:solidFill>
            </a:rPr>
            <a:t>renginys</a:t>
          </a:r>
          <a:r>
            <a:rPr lang="en-US" sz="2000" kern="1200" dirty="0">
              <a:solidFill>
                <a:srgbClr val="800000"/>
              </a:solidFill>
            </a:rPr>
            <a:t> </a:t>
          </a:r>
          <a:r>
            <a:rPr lang="lt-LT" sz="2000" kern="1200" dirty="0" smtClean="0">
              <a:solidFill>
                <a:srgbClr val="800000"/>
              </a:solidFill>
            </a:rPr>
            <a:t>bus </a:t>
          </a:r>
          <a:r>
            <a:rPr lang="en-US" sz="2000" kern="1200" dirty="0" err="1" smtClean="0">
              <a:solidFill>
                <a:srgbClr val="800000"/>
              </a:solidFill>
            </a:rPr>
            <a:t>fotografuoja</a:t>
          </a:r>
          <a:r>
            <a:rPr lang="lt-LT" sz="2000" kern="1200" dirty="0" err="1" smtClean="0">
              <a:solidFill>
                <a:srgbClr val="800000"/>
              </a:solidFill>
            </a:rPr>
            <a:t>mas</a:t>
          </a:r>
          <a:r>
            <a:rPr lang="en-US" sz="2000" kern="1200" dirty="0" smtClean="0">
              <a:solidFill>
                <a:srgbClr val="800000"/>
              </a:solidFill>
            </a:rPr>
            <a:t> </a:t>
          </a:r>
          <a:r>
            <a:rPr lang="en-US" sz="2000" kern="1200" dirty="0" err="1" smtClean="0">
              <a:solidFill>
                <a:srgbClr val="800000"/>
              </a:solidFill>
            </a:rPr>
            <a:t>ar</a:t>
          </a:r>
          <a:r>
            <a:rPr lang="lt-LT" sz="2000" kern="1200" dirty="0" smtClean="0">
              <a:solidFill>
                <a:srgbClr val="800000"/>
              </a:solidFill>
            </a:rPr>
            <a:t>/ir</a:t>
          </a:r>
          <a:r>
            <a:rPr lang="en-US" sz="2000" kern="1200" dirty="0" smtClean="0">
              <a:solidFill>
                <a:srgbClr val="800000"/>
              </a:solidFill>
            </a:rPr>
            <a:t> </a:t>
          </a:r>
          <a:r>
            <a:rPr lang="en-US" sz="2000" kern="1200" dirty="0" err="1" smtClean="0">
              <a:solidFill>
                <a:srgbClr val="800000"/>
              </a:solidFill>
            </a:rPr>
            <a:t>filmuoja</a:t>
          </a:r>
          <a:r>
            <a:rPr lang="lt-LT" sz="2000" kern="1200" dirty="0" err="1" smtClean="0">
              <a:solidFill>
                <a:srgbClr val="800000"/>
              </a:solidFill>
            </a:rPr>
            <a:t>mas</a:t>
          </a:r>
          <a:endParaRPr lang="en-US" sz="2000" kern="1200" dirty="0">
            <a:solidFill>
              <a:srgbClr val="800000"/>
            </a:solidFill>
          </a:endParaRPr>
        </a:p>
      </dsp:txBody>
      <dsp:txXfrm>
        <a:off x="480609" y="3917849"/>
        <a:ext cx="3530389" cy="954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76CD4-E343-46B8-BF81-EF7E2ED59CDF}">
      <dsp:nvSpPr>
        <dsp:cNvPr id="0" name=""/>
        <dsp:cNvSpPr/>
      </dsp:nvSpPr>
      <dsp:spPr>
        <a:xfrm>
          <a:off x="651509" y="0"/>
          <a:ext cx="7383780" cy="45259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7D128D-5391-4431-9FCF-A9A626EF0F74}">
      <dsp:nvSpPr>
        <dsp:cNvPr id="0" name=""/>
        <dsp:cNvSpPr/>
      </dsp:nvSpPr>
      <dsp:spPr>
        <a:xfrm>
          <a:off x="2544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/>
            <a:t>Tikslai, misija ir vizija</a:t>
          </a:r>
          <a:endParaRPr lang="lv-LV" sz="2200" b="1" kern="1200" dirty="0"/>
        </a:p>
      </dsp:txBody>
      <dsp:txXfrm>
        <a:off x="77333" y="1432577"/>
        <a:ext cx="1382488" cy="1660806"/>
      </dsp:txXfrm>
    </dsp:sp>
    <dsp:sp modelId="{A1C8E9AA-22ED-4666-A4BC-FA9B4BD37B85}">
      <dsp:nvSpPr>
        <dsp:cNvPr id="0" name=""/>
        <dsp:cNvSpPr/>
      </dsp:nvSpPr>
      <dsp:spPr>
        <a:xfrm>
          <a:off x="1789955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/>
            <a:t>Valdybos nariai</a:t>
          </a:r>
          <a:endParaRPr lang="en-US" sz="2200" b="1" kern="1200" dirty="0"/>
        </a:p>
      </dsp:txBody>
      <dsp:txXfrm>
        <a:off x="1864744" y="1432577"/>
        <a:ext cx="1382488" cy="1660806"/>
      </dsp:txXfrm>
    </dsp:sp>
    <dsp:sp modelId="{02FA24B0-6D09-4FEC-900A-E9114D987278}">
      <dsp:nvSpPr>
        <dsp:cNvPr id="0" name=""/>
        <dsp:cNvSpPr/>
      </dsp:nvSpPr>
      <dsp:spPr>
        <a:xfrm>
          <a:off x="3577366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/>
            <a:t>P</a:t>
          </a:r>
          <a:r>
            <a:rPr lang="en-US" sz="1800" b="1" kern="1200" dirty="0" err="1" smtClean="0"/>
            <a:t>avadinimas</a:t>
          </a:r>
          <a:endParaRPr lang="en-US" sz="2200" b="1" kern="1200" dirty="0"/>
        </a:p>
      </dsp:txBody>
      <dsp:txXfrm>
        <a:off x="3652155" y="1432577"/>
        <a:ext cx="1382488" cy="1660806"/>
      </dsp:txXfrm>
    </dsp:sp>
    <dsp:sp modelId="{CCCA36CD-696C-41A8-B7A8-9BF0ED1F0A3A}">
      <dsp:nvSpPr>
        <dsp:cNvPr id="0" name=""/>
        <dsp:cNvSpPr/>
      </dsp:nvSpPr>
      <dsp:spPr>
        <a:xfrm>
          <a:off x="5364777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/>
            <a:t>Įstatų </a:t>
          </a:r>
          <a:r>
            <a:rPr lang="lt-LT" sz="2000" b="1" kern="1200" dirty="0"/>
            <a:t>straipsniai</a:t>
          </a:r>
          <a:endParaRPr lang="en-US" sz="2200" b="1" kern="1200" dirty="0"/>
        </a:p>
      </dsp:txBody>
      <dsp:txXfrm>
        <a:off x="5439566" y="1432577"/>
        <a:ext cx="1382488" cy="1660806"/>
      </dsp:txXfrm>
    </dsp:sp>
    <dsp:sp modelId="{00C3686F-727A-4DAD-ACCA-4048147C937B}">
      <dsp:nvSpPr>
        <dsp:cNvPr id="0" name=""/>
        <dsp:cNvSpPr/>
      </dsp:nvSpPr>
      <dsp:spPr>
        <a:xfrm>
          <a:off x="6859492" y="1326885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/>
            <a:t>U</a:t>
          </a:r>
          <a:r>
            <a:rPr lang="en-US" sz="2000" b="1" kern="1200" dirty="0" err="1" smtClean="0"/>
            <a:t>žsiregistr</a:t>
          </a:r>
          <a:r>
            <a:rPr lang="lt-LT" sz="2000" b="1" kern="1200" dirty="0" smtClean="0"/>
            <a:t>avimas</a:t>
          </a:r>
          <a:endParaRPr lang="en-US" sz="2000" b="1" kern="1200" dirty="0"/>
        </a:p>
      </dsp:txBody>
      <dsp:txXfrm>
        <a:off x="6934281" y="1401674"/>
        <a:ext cx="1382488" cy="1660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6395A-9ED2-4D0A-B731-F39FE04AFE77}">
      <dsp:nvSpPr>
        <dsp:cNvPr id="0" name=""/>
        <dsp:cNvSpPr/>
      </dsp:nvSpPr>
      <dsp:spPr>
        <a:xfrm>
          <a:off x="0" y="2209"/>
          <a:ext cx="86868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DF09-3E4D-421A-87DF-727C20050528}">
      <dsp:nvSpPr>
        <dsp:cNvPr id="0" name=""/>
        <dsp:cNvSpPr/>
      </dsp:nvSpPr>
      <dsp:spPr>
        <a:xfrm>
          <a:off x="0" y="2209"/>
          <a:ext cx="1737360" cy="452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latin typeface="Cambria" panose="02040503050406030204" pitchFamily="18" charset="0"/>
            </a:rPr>
            <a:t>NVO </a:t>
          </a:r>
          <a:r>
            <a:rPr lang="en-US" sz="3200" b="1" i="0" kern="1200" dirty="0" err="1" smtClean="0">
              <a:latin typeface="Cambria" panose="02040503050406030204" pitchFamily="18" charset="0"/>
            </a:rPr>
            <a:t>registracija</a:t>
          </a:r>
          <a:r>
            <a:rPr lang="en-US" sz="3200" b="1" i="0" kern="1200" dirty="0" smtClean="0">
              <a:latin typeface="Cambria" panose="02040503050406030204" pitchFamily="18" charset="0"/>
            </a:rPr>
            <a:t> </a:t>
          </a:r>
          <a:r>
            <a:rPr lang="en-US" sz="3200" b="1" i="0" kern="1200" dirty="0" err="1" smtClean="0">
              <a:latin typeface="Cambria" panose="02040503050406030204" pitchFamily="18" charset="0"/>
            </a:rPr>
            <a:t>valstybiniame</a:t>
          </a:r>
          <a:r>
            <a:rPr lang="en-US" sz="3200" b="1" i="0" kern="1200" dirty="0" smtClean="0">
              <a:latin typeface="Cambria" panose="02040503050406030204" pitchFamily="18" charset="0"/>
            </a:rPr>
            <a:t> </a:t>
          </a:r>
          <a:r>
            <a:rPr lang="en-US" sz="3200" b="1" i="0" kern="1200" dirty="0" err="1" smtClean="0">
              <a:latin typeface="Cambria" panose="02040503050406030204" pitchFamily="18" charset="0"/>
            </a:rPr>
            <a:t>registre</a:t>
          </a:r>
          <a:r>
            <a:rPr lang="lt-LT" sz="3200" b="1" i="0" kern="1200" smtClean="0">
              <a:latin typeface="Cambria" panose="02040503050406030204" pitchFamily="18" charset="0"/>
            </a:rPr>
            <a:t> </a:t>
          </a:r>
          <a:endParaRPr lang="lv-LV" sz="3200" b="1" kern="1200" dirty="0">
            <a:latin typeface="Cambria" panose="02040503050406030204" pitchFamily="18" charset="0"/>
          </a:endParaRPr>
        </a:p>
      </dsp:txBody>
      <dsp:txXfrm>
        <a:off x="0" y="2209"/>
        <a:ext cx="1737360" cy="4521542"/>
      </dsp:txXfrm>
    </dsp:sp>
    <dsp:sp modelId="{3794F6A9-B04B-441C-869D-080430DE2266}">
      <dsp:nvSpPr>
        <dsp:cNvPr id="0" name=""/>
        <dsp:cNvSpPr/>
      </dsp:nvSpPr>
      <dsp:spPr>
        <a:xfrm>
          <a:off x="1867662" y="37810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nustatyti</a:t>
          </a:r>
          <a:r>
            <a:rPr lang="en-US" sz="2400" b="1" kern="1200" dirty="0" smtClean="0"/>
            <a:t> NVO </a:t>
          </a:r>
          <a:r>
            <a:rPr lang="en-US" sz="2400" b="1" kern="1200" dirty="0" err="1" smtClean="0"/>
            <a:t>tipą</a:t>
          </a:r>
          <a:endParaRPr lang="lv-LV" sz="2400" b="1" kern="1200" dirty="0"/>
        </a:p>
      </dsp:txBody>
      <dsp:txXfrm>
        <a:off x="1867662" y="37810"/>
        <a:ext cx="6819138" cy="712010"/>
      </dsp:txXfrm>
    </dsp:sp>
    <dsp:sp modelId="{9629D6DB-FBD3-4E9D-8721-0846080B7AF2}">
      <dsp:nvSpPr>
        <dsp:cNvPr id="0" name=""/>
        <dsp:cNvSpPr/>
      </dsp:nvSpPr>
      <dsp:spPr>
        <a:xfrm>
          <a:off x="1737360" y="749820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838F9-4E16-4FB9-A729-92754E7BA0A7}">
      <dsp:nvSpPr>
        <dsp:cNvPr id="0" name=""/>
        <dsp:cNvSpPr/>
      </dsp:nvSpPr>
      <dsp:spPr>
        <a:xfrm>
          <a:off x="1867662" y="785421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/>
            <a:t>priimti sprendimą dėl NVO steigimo</a:t>
          </a:r>
          <a:endParaRPr lang="en-US" sz="2400" b="1" kern="1200" dirty="0"/>
        </a:p>
      </dsp:txBody>
      <dsp:txXfrm>
        <a:off x="1867662" y="785421"/>
        <a:ext cx="6819138" cy="712010"/>
      </dsp:txXfrm>
    </dsp:sp>
    <dsp:sp modelId="{84CA3E1D-A75A-402E-AC6D-831C67AE98F9}">
      <dsp:nvSpPr>
        <dsp:cNvPr id="0" name=""/>
        <dsp:cNvSpPr/>
      </dsp:nvSpPr>
      <dsp:spPr>
        <a:xfrm>
          <a:off x="1737360" y="1497431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83B70-76F2-432C-B82E-A5F596F5A86C}">
      <dsp:nvSpPr>
        <dsp:cNvPr id="0" name=""/>
        <dsp:cNvSpPr/>
      </dsp:nvSpPr>
      <dsp:spPr>
        <a:xfrm>
          <a:off x="1867662" y="1533032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rengti įstatus</a:t>
          </a:r>
          <a:endParaRPr lang="en-US" sz="2400" b="1" kern="1200" dirty="0"/>
        </a:p>
      </dsp:txBody>
      <dsp:txXfrm>
        <a:off x="1867662" y="1533032"/>
        <a:ext cx="6819138" cy="712010"/>
      </dsp:txXfrm>
    </dsp:sp>
    <dsp:sp modelId="{673567C9-44A6-4B68-8ED3-B3278319E148}">
      <dsp:nvSpPr>
        <dsp:cNvPr id="0" name=""/>
        <dsp:cNvSpPr/>
      </dsp:nvSpPr>
      <dsp:spPr>
        <a:xfrm>
          <a:off x="1737360" y="2245042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D371F-4DA5-4D1D-A66C-CF624A04FDA4}">
      <dsp:nvSpPr>
        <dsp:cNvPr id="0" name=""/>
        <dsp:cNvSpPr/>
      </dsp:nvSpPr>
      <dsp:spPr>
        <a:xfrm>
          <a:off x="1867662" y="2280643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rinkti </a:t>
          </a:r>
          <a:r>
            <a:rPr lang="lt-LT" sz="2400" b="1" kern="1200" dirty="0"/>
            <a:t>administracinį organą - valdybą, direktorių ir kt.</a:t>
          </a:r>
          <a:endParaRPr lang="en-US" sz="2400" b="1" kern="1200" dirty="0"/>
        </a:p>
      </dsp:txBody>
      <dsp:txXfrm>
        <a:off x="1867662" y="2280643"/>
        <a:ext cx="6819138" cy="712010"/>
      </dsp:txXfrm>
    </dsp:sp>
    <dsp:sp modelId="{B132479E-B2B0-4CF3-B2B5-70892DD9C3BA}">
      <dsp:nvSpPr>
        <dsp:cNvPr id="0" name=""/>
        <dsp:cNvSpPr/>
      </dsp:nvSpPr>
      <dsp:spPr>
        <a:xfrm>
          <a:off x="1737360" y="2992653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FC8DE-50AA-4EFF-B520-B372A5774BA6}">
      <dsp:nvSpPr>
        <dsp:cNvPr id="0" name=""/>
        <dsp:cNvSpPr/>
      </dsp:nvSpPr>
      <dsp:spPr>
        <a:xfrm>
          <a:off x="1867662" y="3028254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užpildy</a:t>
          </a:r>
          <a:r>
            <a:rPr lang="lt-LT" sz="2400" b="1" kern="1200" dirty="0" err="1" smtClean="0"/>
            <a:t>ti</a:t>
          </a:r>
          <a:r>
            <a:rPr lang="en-US" sz="2400" b="1" kern="1200" dirty="0" smtClean="0"/>
            <a:t> </a:t>
          </a:r>
          <a:r>
            <a:rPr lang="en-US" sz="2400" b="1" kern="1200" dirty="0"/>
            <a:t>specialią formą (</a:t>
          </a:r>
          <a:r>
            <a:rPr lang="en-US" sz="2400" b="1" kern="1200" dirty="0" smtClean="0"/>
            <a:t>L</a:t>
          </a:r>
          <a:r>
            <a:rPr lang="lt-LT" sz="2400" b="1" kern="1200" dirty="0" err="1" smtClean="0"/>
            <a:t>ietuvoje</a:t>
          </a:r>
          <a:r>
            <a:rPr lang="en-US" sz="2400" b="1" kern="1200" dirty="0" smtClean="0"/>
            <a:t> </a:t>
          </a:r>
          <a:r>
            <a:rPr lang="lt-LT" sz="2400" b="1" kern="1200" dirty="0" smtClean="0"/>
            <a:t>speciali </a:t>
          </a:r>
          <a:r>
            <a:rPr lang="en-US" sz="2400" b="1" kern="1200" dirty="0" smtClean="0"/>
            <a:t>forma</a:t>
          </a:r>
          <a:r>
            <a:rPr lang="lt-LT" sz="2400" b="1" kern="1200" dirty="0" smtClean="0"/>
            <a:t> registre</a:t>
          </a:r>
          <a:r>
            <a:rPr lang="en-US" sz="2400" b="1" kern="1200" dirty="0" smtClean="0"/>
            <a:t>)</a:t>
          </a:r>
          <a:endParaRPr lang="en-US" sz="2400" b="1" kern="1200" dirty="0"/>
        </a:p>
      </dsp:txBody>
      <dsp:txXfrm>
        <a:off x="1867662" y="3028254"/>
        <a:ext cx="6819138" cy="712010"/>
      </dsp:txXfrm>
    </dsp:sp>
    <dsp:sp modelId="{66D0DC34-3008-4177-88B7-4344F1B2FC11}">
      <dsp:nvSpPr>
        <dsp:cNvPr id="0" name=""/>
        <dsp:cNvSpPr/>
      </dsp:nvSpPr>
      <dsp:spPr>
        <a:xfrm>
          <a:off x="1737360" y="3740264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CE29A-09C5-47AA-8907-C0B2578E7370}">
      <dsp:nvSpPr>
        <dsp:cNvPr id="0" name=""/>
        <dsp:cNvSpPr/>
      </dsp:nvSpPr>
      <dsp:spPr>
        <a:xfrm>
          <a:off x="1867662" y="3775865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paraiška registracijai</a:t>
          </a:r>
          <a:endParaRPr lang="en-US" sz="2400" b="1" kern="1200" dirty="0"/>
        </a:p>
      </dsp:txBody>
      <dsp:txXfrm>
        <a:off x="1867662" y="3775865"/>
        <a:ext cx="6819138" cy="712010"/>
      </dsp:txXfrm>
    </dsp:sp>
    <dsp:sp modelId="{D85AA858-6C3A-420B-892C-54A17CDE8651}">
      <dsp:nvSpPr>
        <dsp:cNvPr id="0" name=""/>
        <dsp:cNvSpPr/>
      </dsp:nvSpPr>
      <dsp:spPr>
        <a:xfrm>
          <a:off x="1737360" y="4487875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30E9-2EF5-4503-AE2B-16C2A6F075C8}">
      <dsp:nvSpPr>
        <dsp:cNvPr id="0" name=""/>
        <dsp:cNvSpPr/>
      </dsp:nvSpPr>
      <dsp:spPr>
        <a:xfrm>
          <a:off x="3241378" y="1733639"/>
          <a:ext cx="2203530" cy="190614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002060"/>
              </a:solidFill>
            </a:rPr>
            <a:t>įstat</a:t>
          </a:r>
          <a:r>
            <a:rPr lang="lt-LT" sz="4100" b="1" kern="1200" dirty="0" smtClean="0">
              <a:solidFill>
                <a:srgbClr val="002060"/>
              </a:solidFill>
            </a:rPr>
            <a:t>ai</a:t>
          </a:r>
          <a:endParaRPr lang="lv-LV" sz="4100" b="1" kern="1200" dirty="0">
            <a:solidFill>
              <a:srgbClr val="002060"/>
            </a:solidFill>
          </a:endParaRPr>
        </a:p>
      </dsp:txBody>
      <dsp:txXfrm>
        <a:off x="3606534" y="2049514"/>
        <a:ext cx="1473218" cy="1274393"/>
      </dsp:txXfrm>
    </dsp:sp>
    <dsp:sp modelId="{2396AF89-A6C9-4957-8009-5B00F04F89F6}">
      <dsp:nvSpPr>
        <dsp:cNvPr id="0" name=""/>
        <dsp:cNvSpPr/>
      </dsp:nvSpPr>
      <dsp:spPr>
        <a:xfrm>
          <a:off x="4621211" y="821678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18EAE-FDB9-4AC4-9669-805EF23CC58F}">
      <dsp:nvSpPr>
        <dsp:cNvPr id="0" name=""/>
        <dsp:cNvSpPr/>
      </dsp:nvSpPr>
      <dsp:spPr>
        <a:xfrm>
          <a:off x="3444355" y="0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pavadinimas</a:t>
          </a:r>
          <a:endParaRPr lang="lv-LV" sz="1800" b="1" kern="1200" dirty="0"/>
        </a:p>
      </dsp:txBody>
      <dsp:txXfrm>
        <a:off x="3743611" y="258891"/>
        <a:ext cx="1207265" cy="1044427"/>
      </dsp:txXfrm>
    </dsp:sp>
    <dsp:sp modelId="{B37A9922-107B-443C-94A8-1CFDBFE810C9}">
      <dsp:nvSpPr>
        <dsp:cNvPr id="0" name=""/>
        <dsp:cNvSpPr/>
      </dsp:nvSpPr>
      <dsp:spPr>
        <a:xfrm>
          <a:off x="5591503" y="2160868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E2BD6-3355-490B-8CE9-F65BB00644C8}">
      <dsp:nvSpPr>
        <dsp:cNvPr id="0" name=""/>
        <dsp:cNvSpPr/>
      </dsp:nvSpPr>
      <dsp:spPr>
        <a:xfrm>
          <a:off x="5100463" y="960863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tikslas/ uždaviniai</a:t>
          </a:r>
          <a:endParaRPr lang="en-US" sz="1800" b="1" kern="1200" dirty="0"/>
        </a:p>
      </dsp:txBody>
      <dsp:txXfrm>
        <a:off x="5399719" y="1219754"/>
        <a:ext cx="1207265" cy="1044427"/>
      </dsp:txXfrm>
    </dsp:sp>
    <dsp:sp modelId="{4310FAC3-5DFB-4C7F-9635-A55AE8FF211F}">
      <dsp:nvSpPr>
        <dsp:cNvPr id="0" name=""/>
        <dsp:cNvSpPr/>
      </dsp:nvSpPr>
      <dsp:spPr>
        <a:xfrm>
          <a:off x="4917476" y="3672563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553D2-A4B4-4387-9015-591767D2CA6C}">
      <dsp:nvSpPr>
        <dsp:cNvPr id="0" name=""/>
        <dsp:cNvSpPr/>
      </dsp:nvSpPr>
      <dsp:spPr>
        <a:xfrm>
          <a:off x="5100463" y="2849810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/>
            <a:t>trukmė</a:t>
          </a:r>
          <a:endParaRPr lang="en-US" sz="1800" b="1" kern="1200" dirty="0"/>
        </a:p>
      </dsp:txBody>
      <dsp:txXfrm>
        <a:off x="5399719" y="3108701"/>
        <a:ext cx="1207265" cy="1044427"/>
      </dsp:txXfrm>
    </dsp:sp>
    <dsp:sp modelId="{884A1335-543C-42C7-9CA0-AC6FA9F24B31}">
      <dsp:nvSpPr>
        <dsp:cNvPr id="0" name=""/>
        <dsp:cNvSpPr/>
      </dsp:nvSpPr>
      <dsp:spPr>
        <a:xfrm>
          <a:off x="3245478" y="3829483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DC970-B1F3-40EA-B35C-09B7F42D9B75}">
      <dsp:nvSpPr>
        <dsp:cNvPr id="0" name=""/>
        <dsp:cNvSpPr/>
      </dsp:nvSpPr>
      <dsp:spPr>
        <a:xfrm>
          <a:off x="3444355" y="3811749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/>
            <a:t>išankstinės sąlygos narystei</a:t>
          </a:r>
          <a:endParaRPr lang="en-US" sz="1800" b="1" kern="1200" dirty="0"/>
        </a:p>
      </dsp:txBody>
      <dsp:txXfrm>
        <a:off x="3743611" y="4070640"/>
        <a:ext cx="1207265" cy="1044427"/>
      </dsp:txXfrm>
    </dsp:sp>
    <dsp:sp modelId="{0FD8B981-DAFE-4859-BA1A-53A20CBDE07D}">
      <dsp:nvSpPr>
        <dsp:cNvPr id="0" name=""/>
        <dsp:cNvSpPr/>
      </dsp:nvSpPr>
      <dsp:spPr>
        <a:xfrm>
          <a:off x="2259297" y="2490829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723E1-BE76-469B-BA03-35CE7C1170A3}">
      <dsp:nvSpPr>
        <dsp:cNvPr id="0" name=""/>
        <dsp:cNvSpPr/>
      </dsp:nvSpPr>
      <dsp:spPr>
        <a:xfrm>
          <a:off x="1780558" y="2850885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/>
            <a:t>narių </a:t>
          </a:r>
          <a:r>
            <a:rPr lang="lt-LT" sz="1800" b="1" kern="1200" dirty="0" smtClean="0"/>
            <a:t>teisės </a:t>
          </a:r>
          <a:r>
            <a:rPr lang="lt-LT" sz="1800" b="1" kern="1200" dirty="0"/>
            <a:t>ir pareigas</a:t>
          </a:r>
          <a:endParaRPr lang="en-US" sz="1800" b="1" kern="1200" dirty="0"/>
        </a:p>
      </dsp:txBody>
      <dsp:txXfrm>
        <a:off x="2079814" y="3109776"/>
        <a:ext cx="1207265" cy="1044427"/>
      </dsp:txXfrm>
    </dsp:sp>
    <dsp:sp modelId="{A71DFB78-3387-4584-88AB-71C47E5B390A}">
      <dsp:nvSpPr>
        <dsp:cNvPr id="0" name=""/>
        <dsp:cNvSpPr/>
      </dsp:nvSpPr>
      <dsp:spPr>
        <a:xfrm>
          <a:off x="1780558" y="958714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teritorinių padalinių teisės ir pareigos</a:t>
          </a:r>
          <a:endParaRPr lang="en-US" sz="1800" b="1" kern="1200" dirty="0"/>
        </a:p>
      </dsp:txBody>
      <dsp:txXfrm>
        <a:off x="2079814" y="1217605"/>
        <a:ext cx="1207265" cy="1044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4ECE8-7FDF-4C2B-AF49-04A06C14A490}">
      <dsp:nvSpPr>
        <dsp:cNvPr id="0" name=""/>
        <dsp:cNvSpPr/>
      </dsp:nvSpPr>
      <dsp:spPr>
        <a:xfrm>
          <a:off x="657" y="284045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400" kern="1200" dirty="0" smtClean="0"/>
            <a:t>Struktūra</a:t>
          </a:r>
          <a:endParaRPr lang="lv-LV" sz="3400" kern="1200" dirty="0"/>
        </a:p>
      </dsp:txBody>
      <dsp:txXfrm rot="16200000">
        <a:off x="-1108368" y="1393071"/>
        <a:ext cx="2783881" cy="565829"/>
      </dsp:txXfrm>
    </dsp:sp>
    <dsp:sp modelId="{4E2BE180-9D75-45FE-86F9-01BBE12A3DC3}">
      <dsp:nvSpPr>
        <dsp:cNvPr id="0" name=""/>
        <dsp:cNvSpPr/>
      </dsp:nvSpPr>
      <dsp:spPr>
        <a:xfrm>
          <a:off x="566487" y="284045"/>
          <a:ext cx="2107715" cy="3394977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C00000"/>
              </a:solidFill>
            </a:rPr>
            <a:t>tikslai</a:t>
          </a:r>
          <a:endParaRPr lang="lv-LV" sz="2400" kern="1200" dirty="0">
            <a:solidFill>
              <a:srgbClr val="C0000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C00000"/>
              </a:solidFill>
            </a:rPr>
            <a:t>įstatai</a:t>
          </a:r>
          <a:endParaRPr lang="lv-LV" sz="2400" kern="1200" dirty="0">
            <a:solidFill>
              <a:srgbClr val="C0000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C00000"/>
              </a:solidFill>
            </a:rPr>
            <a:t>Strategijos leidžiančios pasiekti tikslus</a:t>
          </a:r>
          <a:endParaRPr lang="lv-LV" sz="2400" kern="1200" dirty="0">
            <a:solidFill>
              <a:srgbClr val="C00000"/>
            </a:solidFill>
          </a:endParaRPr>
        </a:p>
      </dsp:txBody>
      <dsp:txXfrm>
        <a:off x="566487" y="284045"/>
        <a:ext cx="2107715" cy="3394977"/>
      </dsp:txXfrm>
    </dsp:sp>
    <dsp:sp modelId="{6982210C-6693-4140-842D-B89C8458EDD7}">
      <dsp:nvSpPr>
        <dsp:cNvPr id="0" name=""/>
        <dsp:cNvSpPr/>
      </dsp:nvSpPr>
      <dsp:spPr>
        <a:xfrm>
          <a:off x="2928825" y="284045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400" kern="1200" dirty="0" smtClean="0"/>
            <a:t>Pajėgumai</a:t>
          </a:r>
          <a:endParaRPr lang="lv-LV" sz="3400" kern="1200" dirty="0"/>
        </a:p>
      </dsp:txBody>
      <dsp:txXfrm rot="16200000">
        <a:off x="1819799" y="1393071"/>
        <a:ext cx="2783881" cy="565829"/>
      </dsp:txXfrm>
    </dsp:sp>
    <dsp:sp modelId="{ED06E084-B3D7-49C7-B9D1-03E3E283BE66}">
      <dsp:nvSpPr>
        <dsp:cNvPr id="0" name=""/>
        <dsp:cNvSpPr/>
      </dsp:nvSpPr>
      <dsp:spPr>
        <a:xfrm rot="5400000">
          <a:off x="2693405" y="2983468"/>
          <a:ext cx="499132" cy="42437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0B21DE-68E8-4575-AD1D-E4E2A64CEC8F}">
      <dsp:nvSpPr>
        <dsp:cNvPr id="0" name=""/>
        <dsp:cNvSpPr/>
      </dsp:nvSpPr>
      <dsp:spPr>
        <a:xfrm>
          <a:off x="3494655" y="284045"/>
          <a:ext cx="2107715" cy="3394977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00B050"/>
              </a:solidFill>
            </a:rPr>
            <a:t>vadyba</a:t>
          </a:r>
          <a:r>
            <a:rPr lang="en-US" sz="2400" kern="1200" dirty="0" smtClean="0">
              <a:solidFill>
                <a:srgbClr val="00B050"/>
              </a:solidFill>
            </a:rPr>
            <a:t>t</a:t>
          </a:r>
          <a:endParaRPr lang="lv-LV" sz="2400" kern="1200" dirty="0">
            <a:solidFill>
              <a:srgbClr val="00B05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00B050"/>
              </a:solidFill>
            </a:rPr>
            <a:t>žmonės</a:t>
          </a:r>
          <a:endParaRPr lang="lv-LV" sz="2400" kern="1200" dirty="0">
            <a:solidFill>
              <a:srgbClr val="00B05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00B050"/>
              </a:solidFill>
            </a:rPr>
            <a:t>lėšos</a:t>
          </a:r>
          <a:endParaRPr lang="lv-LV" sz="2400" kern="1200" dirty="0">
            <a:solidFill>
              <a:srgbClr val="00B05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00B050"/>
              </a:solidFill>
            </a:rPr>
            <a:t>Kiti ištekliai</a:t>
          </a:r>
          <a:endParaRPr lang="lv-LV" sz="2400" kern="1200" dirty="0">
            <a:solidFill>
              <a:srgbClr val="00B050"/>
            </a:solidFill>
          </a:endParaRPr>
        </a:p>
      </dsp:txBody>
      <dsp:txXfrm>
        <a:off x="3494655" y="284045"/>
        <a:ext cx="2107715" cy="3394977"/>
      </dsp:txXfrm>
    </dsp:sp>
    <dsp:sp modelId="{8F319725-CC4D-43AF-8E07-589AD5B9586C}">
      <dsp:nvSpPr>
        <dsp:cNvPr id="0" name=""/>
        <dsp:cNvSpPr/>
      </dsp:nvSpPr>
      <dsp:spPr>
        <a:xfrm>
          <a:off x="5856994" y="284045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400" kern="1200" dirty="0" smtClean="0"/>
            <a:t>Principai</a:t>
          </a:r>
          <a:endParaRPr lang="lv-LV" sz="3400" kern="1200" dirty="0"/>
        </a:p>
      </dsp:txBody>
      <dsp:txXfrm rot="16200000">
        <a:off x="4747968" y="1393071"/>
        <a:ext cx="2783881" cy="565829"/>
      </dsp:txXfrm>
    </dsp:sp>
    <dsp:sp modelId="{A71E2B2C-FBB1-489F-B88D-979CBE939F2A}">
      <dsp:nvSpPr>
        <dsp:cNvPr id="0" name=""/>
        <dsp:cNvSpPr/>
      </dsp:nvSpPr>
      <dsp:spPr>
        <a:xfrm rot="5400000">
          <a:off x="5621573" y="2983468"/>
          <a:ext cx="499132" cy="42437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EB7CF8-5BA8-4A4B-9B09-E5E5DA94FFFC}">
      <dsp:nvSpPr>
        <dsp:cNvPr id="0" name=""/>
        <dsp:cNvSpPr/>
      </dsp:nvSpPr>
      <dsp:spPr>
        <a:xfrm>
          <a:off x="6422823" y="284045"/>
          <a:ext cx="2107715" cy="3394977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rgbClr val="7030A0"/>
              </a:solidFill>
            </a:rPr>
            <a:t>gera vadyba</a:t>
          </a:r>
          <a:endParaRPr lang="lv-LV" sz="2400" kern="1200" dirty="0">
            <a:solidFill>
              <a:srgbClr val="7030A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rgbClr val="7030A0"/>
              </a:solidFill>
            </a:rPr>
            <a:t>Įvairios veiklos</a:t>
          </a:r>
          <a:endParaRPr lang="lv-LV" sz="2400" kern="1200" dirty="0">
            <a:solidFill>
              <a:srgbClr val="7030A0"/>
            </a:solidFill>
          </a:endParaRPr>
        </a:p>
      </dsp:txBody>
      <dsp:txXfrm>
        <a:off x="6422823" y="284045"/>
        <a:ext cx="2107715" cy="33949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1962B-CC55-4884-870D-C09FD2639481}">
      <dsp:nvSpPr>
        <dsp:cNvPr id="0" name=""/>
        <dsp:cNvSpPr/>
      </dsp:nvSpPr>
      <dsp:spPr>
        <a:xfrm>
          <a:off x="1551477" y="161535"/>
          <a:ext cx="2566521" cy="215862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2835B-DD11-4252-96BC-2AB3839D245F}">
      <dsp:nvSpPr>
        <dsp:cNvPr id="0" name=""/>
        <dsp:cNvSpPr/>
      </dsp:nvSpPr>
      <dsp:spPr>
        <a:xfrm>
          <a:off x="595356" y="594123"/>
          <a:ext cx="1390963" cy="2340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</a:rPr>
            <a:t>Mažas</a:t>
          </a:r>
          <a:r>
            <a:rPr lang="en-US" sz="2400" kern="1200" dirty="0" smtClean="0">
              <a:solidFill>
                <a:srgbClr val="C00000"/>
              </a:solidFill>
            </a:rPr>
            <a:t> - </a:t>
          </a:r>
          <a:r>
            <a:rPr lang="en-US" sz="2400" kern="1200" dirty="0" err="1" smtClean="0">
              <a:solidFill>
                <a:srgbClr val="C00000"/>
              </a:solidFill>
            </a:rPr>
            <a:t>mažiausiai</a:t>
          </a:r>
          <a:r>
            <a:rPr lang="en-US" sz="2400" kern="1200" dirty="0" smtClean="0">
              <a:solidFill>
                <a:srgbClr val="C00000"/>
              </a:solidFill>
            </a:rPr>
            <a:t> du </a:t>
          </a:r>
          <a:r>
            <a:rPr lang="en-US" sz="2400" kern="1200" dirty="0" err="1" smtClean="0">
              <a:solidFill>
                <a:srgbClr val="C00000"/>
              </a:solidFill>
            </a:rPr>
            <a:t>nariai</a:t>
          </a:r>
          <a:endParaRPr lang="lv-LV" sz="1600" kern="1200" dirty="0">
            <a:solidFill>
              <a:srgbClr val="C00000"/>
            </a:solidFill>
          </a:endParaRPr>
        </a:p>
      </dsp:txBody>
      <dsp:txXfrm>
        <a:off x="595356" y="594123"/>
        <a:ext cx="1390963" cy="2340684"/>
      </dsp:txXfrm>
    </dsp:sp>
    <dsp:sp modelId="{514F3544-2047-4EC3-B7AD-469BFCC40F07}">
      <dsp:nvSpPr>
        <dsp:cNvPr id="0" name=""/>
        <dsp:cNvSpPr/>
      </dsp:nvSpPr>
      <dsp:spPr>
        <a:xfrm>
          <a:off x="5524922" y="145842"/>
          <a:ext cx="2566521" cy="21586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C707-6826-4265-BDE0-A1D63CA0A268}">
      <dsp:nvSpPr>
        <dsp:cNvPr id="0" name=""/>
        <dsp:cNvSpPr/>
      </dsp:nvSpPr>
      <dsp:spPr>
        <a:xfrm>
          <a:off x="4568801" y="547042"/>
          <a:ext cx="1390963" cy="2403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>
              <a:solidFill>
                <a:srgbClr val="C00000"/>
              </a:solidFill>
            </a:rPr>
            <a:t>Didelis - bet koks narių skaičius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4568801" y="547042"/>
        <a:ext cx="1390963" cy="24034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E33FE-9BC2-4029-B455-94CD99EA9BB3}">
      <dsp:nvSpPr>
        <dsp:cNvPr id="0" name=""/>
        <dsp:cNvSpPr/>
      </dsp:nvSpPr>
      <dsp:spPr>
        <a:xfrm>
          <a:off x="2275452" y="228"/>
          <a:ext cx="3413179" cy="892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turi teisę priimti sprendimus</a:t>
          </a:r>
          <a:endParaRPr lang="lv-L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 smtClean="0"/>
            <a:t>visi </a:t>
          </a:r>
          <a:r>
            <a:rPr lang="lt-LT" sz="2000" kern="1200" dirty="0"/>
            <a:t>NVO </a:t>
          </a:r>
          <a:r>
            <a:rPr lang="lt-LT" sz="2000" kern="1200" dirty="0" smtClean="0"/>
            <a:t>nariai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2000" kern="1200" dirty="0"/>
        </a:p>
      </dsp:txBody>
      <dsp:txXfrm>
        <a:off x="2275452" y="111798"/>
        <a:ext cx="3078469" cy="669421"/>
      </dsp:txXfrm>
    </dsp:sp>
    <dsp:sp modelId="{09A87C8F-35F5-4418-965C-22F7D0A9B16F}">
      <dsp:nvSpPr>
        <dsp:cNvPr id="0" name=""/>
        <dsp:cNvSpPr/>
      </dsp:nvSpPr>
      <dsp:spPr>
        <a:xfrm>
          <a:off x="0" y="228"/>
          <a:ext cx="2275452" cy="892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Visuotinis susirinkimas 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43571" y="43799"/>
        <a:ext cx="2188310" cy="805419"/>
      </dsp:txXfrm>
    </dsp:sp>
    <dsp:sp modelId="{88152845-7AD8-45C7-AA69-DA514509DC0F}">
      <dsp:nvSpPr>
        <dsp:cNvPr id="0" name=""/>
        <dsp:cNvSpPr/>
      </dsp:nvSpPr>
      <dsp:spPr>
        <a:xfrm>
          <a:off x="2275452" y="982046"/>
          <a:ext cx="3413179" cy="892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turi teisę priimti sprendimus</a:t>
          </a:r>
          <a:endParaRPr lang="lv-L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/>
            <a:t>vienas ar daugiau narių</a:t>
          </a:r>
          <a:endParaRPr lang="en-US" sz="2000" kern="1200" dirty="0"/>
        </a:p>
      </dsp:txBody>
      <dsp:txXfrm>
        <a:off x="2275452" y="1093616"/>
        <a:ext cx="3078469" cy="669421"/>
      </dsp:txXfrm>
    </dsp:sp>
    <dsp:sp modelId="{77E8585C-2686-4C52-9256-490CF767775F}">
      <dsp:nvSpPr>
        <dsp:cNvPr id="0" name=""/>
        <dsp:cNvSpPr/>
      </dsp:nvSpPr>
      <dsp:spPr>
        <a:xfrm>
          <a:off x="0" y="982046"/>
          <a:ext cx="2275452" cy="89256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Taryba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43571" y="1025617"/>
        <a:ext cx="2188310" cy="805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3FA45-04B9-4900-9D4A-06220B76657A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6BFB1-2761-4AAC-A5E2-39F290FB2774}">
      <dsp:nvSpPr>
        <dsp:cNvPr id="0" name=""/>
        <dsp:cNvSpPr/>
      </dsp:nvSpPr>
      <dsp:spPr>
        <a:xfrm>
          <a:off x="0" y="0"/>
          <a:ext cx="1737360" cy="497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Temos</a:t>
          </a:r>
          <a:r>
            <a:rPr lang="en-US" sz="2800" kern="1200" dirty="0" smtClean="0"/>
            <a:t>:</a:t>
          </a:r>
          <a:endParaRPr lang="lv-LV" sz="2800" kern="1200" dirty="0"/>
        </a:p>
      </dsp:txBody>
      <dsp:txXfrm>
        <a:off x="0" y="0"/>
        <a:ext cx="1737360" cy="4971181"/>
      </dsp:txXfrm>
    </dsp:sp>
    <dsp:sp modelId="{2342DD80-F2B9-488F-AC39-E03CE60EB1E0}">
      <dsp:nvSpPr>
        <dsp:cNvPr id="0" name=""/>
        <dsp:cNvSpPr/>
      </dsp:nvSpPr>
      <dsp:spPr>
        <a:xfrm>
          <a:off x="1867662" y="23545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labdar</a:t>
          </a:r>
          <a:r>
            <a:rPr lang="lt-LT" sz="1900" kern="1200" dirty="0" smtClean="0"/>
            <a:t>ingos</a:t>
          </a:r>
          <a:endParaRPr lang="lv-LV" sz="1900" kern="1200" dirty="0"/>
        </a:p>
      </dsp:txBody>
      <dsp:txXfrm>
        <a:off x="1867662" y="23545"/>
        <a:ext cx="6819138" cy="470902"/>
      </dsp:txXfrm>
    </dsp:sp>
    <dsp:sp modelId="{E99E8EAB-F836-454D-9A39-B930ADDE858D}">
      <dsp:nvSpPr>
        <dsp:cNvPr id="0" name=""/>
        <dsp:cNvSpPr/>
      </dsp:nvSpPr>
      <dsp:spPr>
        <a:xfrm>
          <a:off x="1737360" y="494448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329FF-7BF7-4724-9412-25AFF941FD4A}">
      <dsp:nvSpPr>
        <dsp:cNvPr id="0" name=""/>
        <dsp:cNvSpPr/>
      </dsp:nvSpPr>
      <dsp:spPr>
        <a:xfrm>
          <a:off x="1867662" y="517993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/>
            <a:t>žmogaus teisių </a:t>
          </a:r>
          <a:r>
            <a:rPr lang="lt-LT" sz="1900" kern="1200" dirty="0" smtClean="0"/>
            <a:t>apsaugos</a:t>
          </a:r>
          <a:endParaRPr lang="en-US" sz="1900" kern="1200" dirty="0"/>
        </a:p>
      </dsp:txBody>
      <dsp:txXfrm>
        <a:off x="1867662" y="517993"/>
        <a:ext cx="6819138" cy="470902"/>
      </dsp:txXfrm>
    </dsp:sp>
    <dsp:sp modelId="{9ADC1AE8-52D7-4B26-8BB2-4B1975D1B05D}">
      <dsp:nvSpPr>
        <dsp:cNvPr id="0" name=""/>
        <dsp:cNvSpPr/>
      </dsp:nvSpPr>
      <dsp:spPr>
        <a:xfrm>
          <a:off x="1737360" y="988896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2C64F-714D-4A37-9133-AF4325759580}">
      <dsp:nvSpPr>
        <dsp:cNvPr id="0" name=""/>
        <dsp:cNvSpPr/>
      </dsp:nvSpPr>
      <dsp:spPr>
        <a:xfrm>
          <a:off x="1867662" y="1012441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/>
            <a:t>pilietinės visuomenės </a:t>
          </a:r>
          <a:r>
            <a:rPr lang="lt-LT" sz="1900" kern="1200" dirty="0" smtClean="0"/>
            <a:t>vystymosi</a:t>
          </a:r>
          <a:endParaRPr lang="en-US" sz="1900" kern="1200" dirty="0"/>
        </a:p>
      </dsp:txBody>
      <dsp:txXfrm>
        <a:off x="1867662" y="1012441"/>
        <a:ext cx="6819138" cy="470902"/>
      </dsp:txXfrm>
    </dsp:sp>
    <dsp:sp modelId="{BA191C51-A845-4FD1-A4C9-BFEF02B17EEF}">
      <dsp:nvSpPr>
        <dsp:cNvPr id="0" name=""/>
        <dsp:cNvSpPr/>
      </dsp:nvSpPr>
      <dsp:spPr>
        <a:xfrm>
          <a:off x="1737360" y="1483344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00517-DF2C-4F7B-8AA9-05F1195BF63F}">
      <dsp:nvSpPr>
        <dsp:cNvPr id="0" name=""/>
        <dsp:cNvSpPr/>
      </dsp:nvSpPr>
      <dsp:spPr>
        <a:xfrm>
          <a:off x="1867662" y="1506889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švietimo ir </a:t>
          </a:r>
          <a:r>
            <a:rPr lang="en-US" sz="1900" kern="1200" dirty="0" err="1"/>
            <a:t>mokslo</a:t>
          </a:r>
          <a:r>
            <a:rPr lang="en-US" sz="1900" kern="1200" dirty="0"/>
            <a:t> </a:t>
          </a:r>
          <a:r>
            <a:rPr lang="en-US" sz="1900" kern="1200" dirty="0" err="1" smtClean="0"/>
            <a:t>skatinim</a:t>
          </a:r>
          <a:r>
            <a:rPr lang="lt-LT" sz="1900" kern="1200" dirty="0" smtClean="0"/>
            <a:t>o</a:t>
          </a:r>
          <a:endParaRPr lang="en-US" sz="1900" kern="1200" dirty="0"/>
        </a:p>
      </dsp:txBody>
      <dsp:txXfrm>
        <a:off x="1867662" y="1506889"/>
        <a:ext cx="6819138" cy="470902"/>
      </dsp:txXfrm>
    </dsp:sp>
    <dsp:sp modelId="{FC9DE9C4-81A1-41D0-9A29-CE72CBFFEE4C}">
      <dsp:nvSpPr>
        <dsp:cNvPr id="0" name=""/>
        <dsp:cNvSpPr/>
      </dsp:nvSpPr>
      <dsp:spPr>
        <a:xfrm>
          <a:off x="1737360" y="1977792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5BC8E-68E2-4457-8152-7A4A425A1EC2}">
      <dsp:nvSpPr>
        <dsp:cNvPr id="0" name=""/>
        <dsp:cNvSpPr/>
      </dsp:nvSpPr>
      <dsp:spPr>
        <a:xfrm>
          <a:off x="1867662" y="2001337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kultūr</a:t>
          </a:r>
          <a:r>
            <a:rPr lang="lt-LT" sz="1900" kern="1200" dirty="0" err="1" smtClean="0"/>
            <a:t>os</a:t>
          </a:r>
          <a:r>
            <a:rPr lang="en-US" sz="1900" kern="1200" dirty="0" smtClean="0"/>
            <a:t> </a:t>
          </a:r>
          <a:r>
            <a:rPr lang="en-US" sz="1900" kern="1200" dirty="0" err="1"/>
            <a:t>ir</a:t>
          </a:r>
          <a:r>
            <a:rPr lang="en-US" sz="1900" kern="1200" dirty="0"/>
            <a:t> </a:t>
          </a:r>
          <a:r>
            <a:rPr lang="en-US" sz="1900" kern="1200" dirty="0" err="1" smtClean="0"/>
            <a:t>sveikat</a:t>
          </a:r>
          <a:r>
            <a:rPr lang="lt-LT" sz="1900" kern="1200" dirty="0" err="1" smtClean="0"/>
            <a:t>os</a:t>
          </a:r>
          <a:endParaRPr lang="en-US" sz="1900" kern="1200" dirty="0"/>
        </a:p>
      </dsp:txBody>
      <dsp:txXfrm>
        <a:off x="1867662" y="2001337"/>
        <a:ext cx="6819138" cy="470902"/>
      </dsp:txXfrm>
    </dsp:sp>
    <dsp:sp modelId="{8F88794D-5EF6-4073-8EB0-22659F794760}">
      <dsp:nvSpPr>
        <dsp:cNvPr id="0" name=""/>
        <dsp:cNvSpPr/>
      </dsp:nvSpPr>
      <dsp:spPr>
        <a:xfrm>
          <a:off x="1737360" y="2472240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2E111-8F0E-4F87-9034-CF7C32330B15}">
      <dsp:nvSpPr>
        <dsp:cNvPr id="0" name=""/>
        <dsp:cNvSpPr/>
      </dsp:nvSpPr>
      <dsp:spPr>
        <a:xfrm>
          <a:off x="1867662" y="2495785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sporto</a:t>
          </a:r>
          <a:r>
            <a:rPr lang="en-US" sz="1900" kern="1200" dirty="0"/>
            <a:t> </a:t>
          </a:r>
          <a:r>
            <a:rPr lang="en-US" sz="1900" kern="1200" dirty="0" err="1" smtClean="0"/>
            <a:t>skatinim</a:t>
          </a:r>
          <a:r>
            <a:rPr lang="lt-LT" sz="1900" kern="1200" dirty="0" smtClean="0"/>
            <a:t>o</a:t>
          </a:r>
          <a:endParaRPr lang="en-US" sz="1900" kern="1200" dirty="0"/>
        </a:p>
      </dsp:txBody>
      <dsp:txXfrm>
        <a:off x="1867662" y="2495785"/>
        <a:ext cx="6819138" cy="470902"/>
      </dsp:txXfrm>
    </dsp:sp>
    <dsp:sp modelId="{F2E2D9F7-1E3F-45A7-B789-E191755C9DBD}">
      <dsp:nvSpPr>
        <dsp:cNvPr id="0" name=""/>
        <dsp:cNvSpPr/>
      </dsp:nvSpPr>
      <dsp:spPr>
        <a:xfrm>
          <a:off x="1737360" y="2966688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1272F-8317-4129-AF4E-18376925CB2C}">
      <dsp:nvSpPr>
        <dsp:cNvPr id="0" name=""/>
        <dsp:cNvSpPr/>
      </dsp:nvSpPr>
      <dsp:spPr>
        <a:xfrm>
          <a:off x="1867662" y="2990233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aplinkos</a:t>
          </a:r>
          <a:r>
            <a:rPr lang="en-US" sz="1900" kern="1200" dirty="0"/>
            <a:t> </a:t>
          </a:r>
          <a:r>
            <a:rPr lang="en-US" sz="1900" kern="1200" dirty="0" err="1" smtClean="0"/>
            <a:t>apsaug</a:t>
          </a:r>
          <a:r>
            <a:rPr lang="lt-LT" sz="1900" kern="1200" dirty="0" err="1" smtClean="0"/>
            <a:t>os</a:t>
          </a:r>
          <a:endParaRPr lang="en-US" sz="1900" kern="1200" dirty="0"/>
        </a:p>
      </dsp:txBody>
      <dsp:txXfrm>
        <a:off x="1867662" y="2990233"/>
        <a:ext cx="6819138" cy="470902"/>
      </dsp:txXfrm>
    </dsp:sp>
    <dsp:sp modelId="{60A4D8DB-8190-4AEE-8EBB-8BF8191B5983}">
      <dsp:nvSpPr>
        <dsp:cNvPr id="0" name=""/>
        <dsp:cNvSpPr/>
      </dsp:nvSpPr>
      <dsp:spPr>
        <a:xfrm>
          <a:off x="1737360" y="3461136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07875-FD22-449C-BCA3-02B31EAE314A}">
      <dsp:nvSpPr>
        <dsp:cNvPr id="0" name=""/>
        <dsp:cNvSpPr/>
      </dsp:nvSpPr>
      <dsp:spPr>
        <a:xfrm>
          <a:off x="1867662" y="3484681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/>
            <a:t>pagalbos </a:t>
          </a:r>
          <a:r>
            <a:rPr lang="lt-LT" sz="1900" kern="1200" dirty="0"/>
            <a:t>nelaimės atveju ir </a:t>
          </a:r>
          <a:r>
            <a:rPr lang="lt-LT" sz="1900" kern="1200" dirty="0" smtClean="0"/>
            <a:t>skubios pagalbos</a:t>
          </a:r>
          <a:endParaRPr lang="en-US" sz="1900" kern="1200" dirty="0"/>
        </a:p>
      </dsp:txBody>
      <dsp:txXfrm>
        <a:off x="1867662" y="3484681"/>
        <a:ext cx="6819138" cy="470902"/>
      </dsp:txXfrm>
    </dsp:sp>
    <dsp:sp modelId="{BA96F4A7-C484-4CA3-AED8-91B51C2617EC}">
      <dsp:nvSpPr>
        <dsp:cNvPr id="0" name=""/>
        <dsp:cNvSpPr/>
      </dsp:nvSpPr>
      <dsp:spPr>
        <a:xfrm>
          <a:off x="1737360" y="3955584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F28CC-1D58-4DEB-902E-5D2EB773869F}">
      <dsp:nvSpPr>
        <dsp:cNvPr id="0" name=""/>
        <dsp:cNvSpPr/>
      </dsp:nvSpPr>
      <dsp:spPr>
        <a:xfrm>
          <a:off x="1867662" y="3979129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/>
            <a:t>socialinės </a:t>
          </a:r>
          <a:r>
            <a:rPr lang="lt-LT" sz="1900" kern="1200" dirty="0"/>
            <a:t>visuomenės </a:t>
          </a:r>
          <a:r>
            <a:rPr lang="lt-LT" sz="1900" kern="1200" dirty="0" smtClean="0"/>
            <a:t>gerovės kėlimo</a:t>
          </a:r>
          <a:endParaRPr lang="en-US" sz="1900" kern="1200" dirty="0"/>
        </a:p>
      </dsp:txBody>
      <dsp:txXfrm>
        <a:off x="1867662" y="3979129"/>
        <a:ext cx="6819138" cy="470902"/>
      </dsp:txXfrm>
    </dsp:sp>
    <dsp:sp modelId="{CD8BD29E-654C-4129-AC56-8DBEE779F4E9}">
      <dsp:nvSpPr>
        <dsp:cNvPr id="0" name=""/>
        <dsp:cNvSpPr/>
      </dsp:nvSpPr>
      <dsp:spPr>
        <a:xfrm>
          <a:off x="1737360" y="4450032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E6D25-7F33-42A3-B1A2-8A6252CD3441}">
      <dsp:nvSpPr>
        <dsp:cNvPr id="0" name=""/>
        <dsp:cNvSpPr/>
      </dsp:nvSpPr>
      <dsp:spPr>
        <a:xfrm>
          <a:off x="1867662" y="4473577"/>
          <a:ext cx="6819138" cy="47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religin</a:t>
          </a:r>
          <a:r>
            <a:rPr lang="lt-LT" sz="1900" kern="1200" dirty="0" smtClean="0"/>
            <a:t>ė</a:t>
          </a:r>
          <a:r>
            <a:rPr lang="en-US" sz="1900" kern="1200" dirty="0" smtClean="0"/>
            <a:t>s </a:t>
          </a:r>
          <a:r>
            <a:rPr lang="en-US" sz="1900" kern="1200" dirty="0"/>
            <a:t>organizacijas, kurios vykdo visuomenei naudingą veiklą</a:t>
          </a:r>
          <a:endParaRPr lang="en-US" sz="1900" kern="1200" dirty="0"/>
        </a:p>
      </dsp:txBody>
      <dsp:txXfrm>
        <a:off x="1867662" y="4473577"/>
        <a:ext cx="6819138" cy="470902"/>
      </dsp:txXfrm>
    </dsp:sp>
    <dsp:sp modelId="{5250A54F-2B02-4EC3-827C-A301B4EA7667}">
      <dsp:nvSpPr>
        <dsp:cNvPr id="0" name=""/>
        <dsp:cNvSpPr/>
      </dsp:nvSpPr>
      <dsp:spPr>
        <a:xfrm>
          <a:off x="1737360" y="4944480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E3310-7051-48CE-B4AB-55DEC8FE5069}">
      <dsp:nvSpPr>
        <dsp:cNvPr id="0" name=""/>
        <dsp:cNvSpPr/>
      </dsp:nvSpPr>
      <dsp:spPr>
        <a:xfrm>
          <a:off x="0" y="0"/>
          <a:ext cx="3816424" cy="1597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solidFill>
                <a:srgbClr val="800000"/>
              </a:solidFill>
            </a:rPr>
            <a:t>REGLAMENT</a:t>
          </a:r>
          <a:r>
            <a:rPr lang="lt-LT" sz="2800" b="1" kern="1200" dirty="0" smtClean="0">
              <a:solidFill>
                <a:srgbClr val="800000"/>
              </a:solidFill>
            </a:rPr>
            <a:t>AS APIE</a:t>
          </a:r>
          <a:endParaRPr lang="en-US" sz="2800" b="1" kern="1200" dirty="0" smtClean="0">
            <a:solidFill>
              <a:srgbClr val="800000"/>
            </a:solidFill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t-LT" sz="2800" b="1" kern="1200" dirty="0" smtClean="0">
              <a:solidFill>
                <a:srgbClr val="800000"/>
              </a:solidFill>
            </a:rPr>
            <a:t>ŽMONIŲ ASMENS DUOMENIS</a:t>
          </a:r>
          <a:endParaRPr lang="lv-LV" sz="2800" b="1" kern="1200" dirty="0">
            <a:solidFill>
              <a:srgbClr val="800000"/>
            </a:solidFill>
          </a:endParaRPr>
        </a:p>
      </dsp:txBody>
      <dsp:txXfrm>
        <a:off x="77962" y="77962"/>
        <a:ext cx="3660500" cy="1441126"/>
      </dsp:txXfrm>
    </dsp:sp>
    <dsp:sp modelId="{46A42EDB-E261-41B9-8CAA-2345A8B08175}">
      <dsp:nvSpPr>
        <dsp:cNvPr id="0" name=""/>
        <dsp:cNvSpPr/>
      </dsp:nvSpPr>
      <dsp:spPr>
        <a:xfrm>
          <a:off x="0" y="1704170"/>
          <a:ext cx="3816424" cy="2913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7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lt-LT" sz="2400" kern="1200" dirty="0" smtClean="0"/>
            <a:t>savanoriams</a:t>
          </a:r>
          <a:endParaRPr lang="lv-LV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  </a:t>
          </a:r>
          <a:r>
            <a:rPr lang="en-US" sz="2400" kern="1200" dirty="0" err="1" smtClean="0"/>
            <a:t>donora</a:t>
          </a:r>
          <a:r>
            <a:rPr lang="lt-LT" sz="2400" kern="1200" dirty="0" err="1" smtClean="0"/>
            <a:t>ms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400" kern="1200" dirty="0" smtClean="0"/>
            <a:t>  tiekėjams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lt-LT" sz="2400" kern="1200" dirty="0" smtClean="0"/>
            <a:t>  savų paslaugų vartotojams</a:t>
          </a:r>
          <a:endParaRPr lang="en-US" sz="2400" kern="1200" dirty="0"/>
        </a:p>
      </dsp:txBody>
      <dsp:txXfrm>
        <a:off x="0" y="1704170"/>
        <a:ext cx="3816424" cy="2913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Click to edit Master text styles</a:t>
            </a:r>
          </a:p>
          <a:p>
            <a:pPr lvl="1" eaLnBrk="1" latinLnBrk="0" hangingPunct="1"/>
            <a:r>
              <a:rPr kumimoji="0" lang="lv-LV"/>
              <a:t>Second level</a:t>
            </a:r>
          </a:p>
          <a:p>
            <a:pPr lvl="2" eaLnBrk="1" latinLnBrk="0" hangingPunct="1"/>
            <a:r>
              <a:rPr kumimoji="0" lang="lv-LV"/>
              <a:t>Third level</a:t>
            </a:r>
          </a:p>
          <a:p>
            <a:pPr lvl="3" eaLnBrk="1" latinLnBrk="0" hangingPunct="1"/>
            <a:r>
              <a:rPr kumimoji="0" lang="lv-LV"/>
              <a:t>Fourth level</a:t>
            </a:r>
          </a:p>
          <a:p>
            <a:pPr lvl="4" eaLnBrk="1" latinLnBrk="0" hangingPunct="1"/>
            <a:r>
              <a:rPr kumimoji="0" lang="lv-LV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E9AC07-2F1B-42DB-BAB4-9594E348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548680"/>
            <a:ext cx="8458200" cy="172313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dirty="0"/>
              <a:t>Nevyriausybinės organizacijos kūrimas ir valdymas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lt-LT" sz="1800" dirty="0" smtClean="0"/>
              <a:t>Socialinis </a:t>
            </a:r>
            <a:r>
              <a:rPr lang="lt-LT" sz="1800" dirty="0"/>
              <a:t>aktyvumas senjorams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DD9134-C563-4ABE-8B1F-A3A4C70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5" y="2420888"/>
            <a:ext cx="6401355" cy="27312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4DB5F9-E407-4BBC-A460-BB208288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420888"/>
            <a:ext cx="8458200" cy="28803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C6547E-1041-4F2F-B951-52DEF60E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12" y="5519533"/>
            <a:ext cx="178018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44B432A-4BFF-47AE-8731-27F776589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798" r="7256"/>
          <a:stretch/>
        </p:blipFill>
        <p:spPr>
          <a:xfrm>
            <a:off x="4133139" y="2652193"/>
            <a:ext cx="4431575" cy="367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D5141B-F016-40C6-91A2-475748B1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duomenų apsaugos </a:t>
            </a:r>
            <a:r>
              <a:rPr lang="lt-LT" dirty="0" smtClean="0"/>
              <a:t>įstatymas (I)</a:t>
            </a:r>
            <a:endParaRPr lang="lv-LV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0EA0B060-714C-4F4F-993B-940F719253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9313477"/>
              </p:ext>
            </p:extLst>
          </p:nvPr>
        </p:nvGraphicFramePr>
        <p:xfrm>
          <a:off x="611560" y="1600200"/>
          <a:ext cx="381642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867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5F870F-42E3-4368-84ED-F319C6D9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duomenų apsaugos įstatymas (</a:t>
            </a:r>
            <a:r>
              <a:rPr lang="lt-LT" dirty="0" smtClean="0"/>
              <a:t>II)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6F3560B-01A9-4029-8880-7B1A2BE7A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41739"/>
              </p:ext>
            </p:extLst>
          </p:nvPr>
        </p:nvGraphicFramePr>
        <p:xfrm>
          <a:off x="304800" y="1554162"/>
          <a:ext cx="8686800" cy="504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26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588BD3-F355-43C4-9903-626084F1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Duomenų apsaugos įstatymo poveikis</a:t>
            </a:r>
            <a:endParaRPr lang="lv-LV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2BEB0D9A-E674-4E46-9C3E-95D001C5AB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0007204"/>
              </p:ext>
            </p:extLst>
          </p:nvPr>
        </p:nvGraphicFramePr>
        <p:xfrm>
          <a:off x="304800" y="1600200"/>
          <a:ext cx="397916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29378EDF-2437-4D09-B03B-646A219600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1896995"/>
              </p:ext>
            </p:extLst>
          </p:nvPr>
        </p:nvGraphicFramePr>
        <p:xfrm>
          <a:off x="4499992" y="1436914"/>
          <a:ext cx="4491608" cy="516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463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Apval</a:t>
            </a:r>
            <a:r>
              <a:rPr lang="lt-LT" dirty="0" smtClean="0"/>
              <a:t>a</a:t>
            </a:r>
            <a:r>
              <a:rPr lang="en-US" dirty="0" smtClean="0"/>
              <a:t>s </a:t>
            </a:r>
            <a:r>
              <a:rPr lang="en-US" dirty="0" err="1"/>
              <a:t>stalas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mokymai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11601D8-39E7-4A6F-8099-E4730F18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4162"/>
            <a:ext cx="8236024" cy="4525963"/>
          </a:xfrm>
        </p:spPr>
        <p:txBody>
          <a:bodyPr>
            <a:normAutofit/>
          </a:bodyPr>
          <a:lstStyle/>
          <a:p>
            <a:r>
              <a:rPr lang="lt-LT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rengiant organizacijos tikslus, jos misiją ir </a:t>
            </a:r>
            <a:r>
              <a:rPr lang="lt-L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viziją;</a:t>
            </a:r>
            <a:endParaRPr lang="lt-LT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lt-L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teikiant  paraiškas, siekiant užregistruoti</a:t>
            </a:r>
            <a:endParaRPr lang="lv-LV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lt-LT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nevyriausybinę organizaciją.</a:t>
            </a:r>
            <a:endParaRPr lang="lv-LV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7D41D-D6C2-4BF3-BC86-8168FDC9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Kaip pradėti NVO?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FA87F3A-56FF-4236-8508-7FF4C9765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51846"/>
              </p:ext>
            </p:extLst>
          </p:nvPr>
        </p:nvGraphicFramePr>
        <p:xfrm>
          <a:off x="179512" y="2376378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E58452-B4AC-4397-B9BD-F991F7D1A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1846203"/>
            <a:ext cx="1457070" cy="1438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F3832F9-1497-4623-8074-C6F511003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99" y="1846202"/>
            <a:ext cx="145707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4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7D41D-D6C2-4BF3-BC86-8168FDC9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Kaip pradėti NVO?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580BDD2-358A-46BD-8FAF-33EC27CB7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55602"/>
              </p:ext>
            </p:extLst>
          </p:nvPr>
        </p:nvGraphicFramePr>
        <p:xfrm>
          <a:off x="304800" y="1166019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98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7D41D-D6C2-4BF3-BC86-8168FDC9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Kaip pradėti NVO?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E38E7B5-7A6D-47E3-8801-3A71251F4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94603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A30698-2ED3-437E-BB38-BF15FEE87D80}"/>
              </a:ext>
            </a:extLst>
          </p:cNvPr>
          <p:cNvSpPr txBox="1"/>
          <p:nvPr/>
        </p:nvSpPr>
        <p:spPr>
          <a:xfrm>
            <a:off x="107504" y="6381328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 establishing documents may be submitted in person, sent by post or submitted electronically </a:t>
            </a:r>
            <a:endParaRPr lang="lv-LV" sz="1600" b="1" dirty="0"/>
          </a:p>
        </p:txBody>
      </p:sp>
    </p:spTree>
    <p:extLst>
      <p:ext uri="{BB962C8B-B14F-4D97-AF65-F5344CB8AC3E}">
        <p14:creationId xmlns:p14="http://schemas.microsoft.com/office/powerpoint/2010/main" val="4020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7D41D-D6C2-4BF3-BC86-8168FDC9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Kaip pradėti NVO?</a:t>
            </a:r>
            <a:endParaRPr lang="lv-LV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B534A769-913B-4F14-BE81-5920ACCC5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272974"/>
              </p:ext>
            </p:extLst>
          </p:nvPr>
        </p:nvGraphicFramePr>
        <p:xfrm>
          <a:off x="304800" y="1295400"/>
          <a:ext cx="8686800" cy="537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04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504949-FDF5-4EC5-B4CD-16359D73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NVO valdymo principai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FB79ABB-DCFE-4245-8186-2E9DEE12A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826399"/>
              </p:ext>
            </p:extLst>
          </p:nvPr>
        </p:nvGraphicFramePr>
        <p:xfrm>
          <a:off x="304800" y="1554163"/>
          <a:ext cx="8686800" cy="39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942575-4435-4884-BB0D-27F302F6DF30}"/>
              </a:ext>
            </a:extLst>
          </p:cNvPr>
          <p:cNvSpPr txBox="1"/>
          <p:nvPr/>
        </p:nvSpPr>
        <p:spPr>
          <a:xfrm>
            <a:off x="304800" y="5661248"/>
            <a:ext cx="851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800000"/>
                </a:solidFill>
              </a:rPr>
              <a:t>NVO reikia gero valdymo, kad jos veiktų efektyviai funkcionuotų ir  taptų tvariomis</a:t>
            </a:r>
            <a:endParaRPr lang="lv-LV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1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67F34-4002-4124-8E0E-02D21FDB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NVO struktūra, sprendimų priėmimo procesas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4CE2DC1-F33D-4E67-AF7C-46E9CDC50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850536"/>
              </p:ext>
            </p:extLst>
          </p:nvPr>
        </p:nvGraphicFramePr>
        <p:xfrm>
          <a:off x="304800" y="1412777"/>
          <a:ext cx="86868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="" xmlns:a16="http://schemas.microsoft.com/office/drawing/2014/main" id="{E58B3050-4AC5-4F99-9878-275C330E1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217772"/>
              </p:ext>
            </p:extLst>
          </p:nvPr>
        </p:nvGraphicFramePr>
        <p:xfrm>
          <a:off x="2051720" y="4525963"/>
          <a:ext cx="5688632" cy="187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733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6C02CB-7B47-43F1-B0E2-B38AD80F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Visuomenei naudingos </a:t>
            </a:r>
            <a:r>
              <a:rPr lang="lt-LT" dirty="0"/>
              <a:t>organizacijos </a:t>
            </a:r>
            <a:r>
              <a:rPr lang="lt-LT" dirty="0" smtClean="0"/>
              <a:t>– NVO (I)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D2C40A7-66B4-4BA2-BF8D-7E94B1260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913621"/>
              </p:ext>
            </p:extLst>
          </p:nvPr>
        </p:nvGraphicFramePr>
        <p:xfrm>
          <a:off x="304800" y="1554162"/>
          <a:ext cx="8686800" cy="497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4F2E543-D184-42C6-BB73-44D721CB1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006" y="2018876"/>
            <a:ext cx="2495734" cy="24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7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196AFD-77A0-41DD-A0F8-C07F9F86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Visuomenei naudingos organizacijos </a:t>
            </a:r>
            <a:r>
              <a:rPr lang="lt-LT" dirty="0" smtClean="0"/>
              <a:t>– NVO (II)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EE14843-5177-40A9-8DA9-605F0C2E81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938536"/>
            <a:ext cx="5368044" cy="357869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5B2548-BB66-4539-89DD-04CECFCAB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2120" y="1938536"/>
            <a:ext cx="2952328" cy="4386064"/>
          </a:xfrm>
        </p:spPr>
        <p:txBody>
          <a:bodyPr>
            <a:normAutofit/>
          </a:bodyPr>
          <a:lstStyle/>
          <a:p>
            <a:r>
              <a:rPr lang="lt-LT" sz="2000" dirty="0"/>
              <a:t>statusas suteikia galimybę paskatinti pritraukti pinigų iš verslininkų ir asmenų</a:t>
            </a:r>
          </a:p>
          <a:p>
            <a:r>
              <a:rPr lang="lt-LT" sz="2000" dirty="0"/>
              <a:t>yra suteiktos kitos viešosios naudos organizacijų privilegijos (pvz., mokesčių lengvatos)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32350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11511</TotalTime>
  <Words>453</Words>
  <Application>Microsoft Office PowerPoint</Application>
  <PresentationFormat>Demonstracija ekrane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Trek</vt:lpstr>
      <vt:lpstr>Nevyriausybinės organizacijos kūrimas ir valdymas   Socialinis aktyvumas senjorams</vt:lpstr>
      <vt:lpstr>Kaip pradėti NVO?</vt:lpstr>
      <vt:lpstr>Kaip pradėti NVO?</vt:lpstr>
      <vt:lpstr>Kaip pradėti NVO?</vt:lpstr>
      <vt:lpstr>Kaip pradėti NVO?</vt:lpstr>
      <vt:lpstr>NVO valdymo principai</vt:lpstr>
      <vt:lpstr>NVO struktūra, sprendimų priėmimo procesas</vt:lpstr>
      <vt:lpstr>Visuomenei naudingos organizacijos – NVO (I)</vt:lpstr>
      <vt:lpstr>Visuomenei naudingos organizacijos – NVO (II)</vt:lpstr>
      <vt:lpstr>duomenų apsaugos įstatymas (I)</vt:lpstr>
      <vt:lpstr>duomenų apsaugos įstatymas (II)</vt:lpstr>
      <vt:lpstr>Duomenų apsaugos įstatymo poveikis</vt:lpstr>
      <vt:lpstr>Apvalas stalas ir mokymai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“Pieci airi”</dc:title>
  <dc:creator>Tatiana Azamatova</dc:creator>
  <cp:lastModifiedBy>120724</cp:lastModifiedBy>
  <cp:revision>684</cp:revision>
  <dcterms:created xsi:type="dcterms:W3CDTF">2016-03-31T07:25:02Z</dcterms:created>
  <dcterms:modified xsi:type="dcterms:W3CDTF">2021-08-16T16:41:22Z</dcterms:modified>
</cp:coreProperties>
</file>