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media/image15.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88" r:id="rId2"/>
    <p:sldId id="297" r:id="rId3"/>
    <p:sldId id="287" r:id="rId4"/>
    <p:sldId id="289" r:id="rId5"/>
    <p:sldId id="298" r:id="rId6"/>
    <p:sldId id="301" r:id="rId7"/>
    <p:sldId id="290" r:id="rId8"/>
    <p:sldId id="292" r:id="rId9"/>
    <p:sldId id="293" r:id="rId10"/>
    <p:sldId id="302" r:id="rId11"/>
    <p:sldId id="295" r:id="rId12"/>
    <p:sldId id="296" r:id="rId13"/>
    <p:sldId id="284"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CC0BFF"/>
    <a:srgbClr val="FF322F"/>
    <a:srgbClr val="AF7DFF"/>
    <a:srgbClr val="35FF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09" autoAdjust="0"/>
    <p:restoredTop sz="96006" autoAdjust="0"/>
  </p:normalViewPr>
  <p:slideViewPr>
    <p:cSldViewPr snapToObjects="1">
      <p:cViewPr varScale="1">
        <p:scale>
          <a:sx n="51" d="100"/>
          <a:sy n="51" d="100"/>
        </p:scale>
        <p:origin x="1243"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EF7656-523B-4A1E-A8C8-17175335EDE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lv-LV"/>
        </a:p>
      </dgm:t>
    </dgm:pt>
    <dgm:pt modelId="{9648E90D-6634-4A19-9CDE-E78A7A40122C}">
      <dgm:prSet phldrT="[Text]" custT="1"/>
      <dgm:spPr/>
      <dgm:t>
        <a:bodyPr/>
        <a:lstStyle/>
        <a:p>
          <a:r>
            <a:rPr lang="lt-LT" sz="2800" b="1" dirty="0">
              <a:solidFill>
                <a:srgbClr val="7030A0"/>
              </a:solidFill>
            </a:rPr>
            <a:t>Nevyriausybinė organizacija</a:t>
          </a:r>
          <a:endParaRPr lang="lv-LV" sz="2800" b="1" dirty="0">
            <a:solidFill>
              <a:srgbClr val="7030A0"/>
            </a:solidFill>
          </a:endParaRPr>
        </a:p>
      </dgm:t>
    </dgm:pt>
    <dgm:pt modelId="{5148FEED-293A-4778-9CB2-84B319FAC77E}" type="parTrans" cxnId="{BA1BD79D-B27A-4634-9621-D21C01694988}">
      <dgm:prSet/>
      <dgm:spPr/>
      <dgm:t>
        <a:bodyPr/>
        <a:lstStyle/>
        <a:p>
          <a:endParaRPr lang="lv-LV"/>
        </a:p>
      </dgm:t>
    </dgm:pt>
    <dgm:pt modelId="{EE32AD37-2E26-470A-8E97-D04331B072C3}" type="sibTrans" cxnId="{BA1BD79D-B27A-4634-9621-D21C01694988}">
      <dgm:prSet/>
      <dgm:spPr/>
      <dgm:t>
        <a:bodyPr/>
        <a:lstStyle/>
        <a:p>
          <a:endParaRPr lang="lv-LV"/>
        </a:p>
      </dgm:t>
    </dgm:pt>
    <dgm:pt modelId="{3B9FBFE6-0B21-4432-A4B3-54697E20C959}">
      <dgm:prSet custT="1"/>
      <dgm:spPr/>
      <dgm:t>
        <a:bodyPr/>
        <a:lstStyle/>
        <a:p>
          <a:r>
            <a:rPr lang="lt-LT" sz="2800" dirty="0">
              <a:solidFill>
                <a:srgbClr val="7030A0"/>
              </a:solidFill>
            </a:rPr>
            <a:t>nepriklauso nuo vyriausybės, veikia nepriklausomai nuo vyriausybės kontrolės</a:t>
          </a:r>
          <a:endParaRPr lang="en-US" sz="2800" dirty="0">
            <a:solidFill>
              <a:srgbClr val="7030A0"/>
            </a:solidFill>
          </a:endParaRPr>
        </a:p>
      </dgm:t>
    </dgm:pt>
    <dgm:pt modelId="{C49F93F2-1AB9-482E-AD5E-CB231380A57E}" type="parTrans" cxnId="{FBD6669F-35C6-46F4-984D-A28D3E3E84FA}">
      <dgm:prSet/>
      <dgm:spPr/>
      <dgm:t>
        <a:bodyPr/>
        <a:lstStyle/>
        <a:p>
          <a:endParaRPr lang="en-US"/>
        </a:p>
      </dgm:t>
    </dgm:pt>
    <dgm:pt modelId="{B7D6DAE4-3DF2-47B9-BB71-F506EED1D5AF}" type="sibTrans" cxnId="{FBD6669F-35C6-46F4-984D-A28D3E3E84FA}">
      <dgm:prSet/>
      <dgm:spPr/>
      <dgm:t>
        <a:bodyPr/>
        <a:lstStyle/>
        <a:p>
          <a:endParaRPr lang="en-US"/>
        </a:p>
      </dgm:t>
    </dgm:pt>
    <dgm:pt modelId="{99BAB8A8-D1DE-44F9-B668-0927FA000A2C}">
      <dgm:prSet custT="1"/>
      <dgm:spPr/>
      <dgm:t>
        <a:bodyPr/>
        <a:lstStyle/>
        <a:p>
          <a:r>
            <a:rPr lang="lt-LT" sz="2800" b="1" dirty="0">
              <a:solidFill>
                <a:srgbClr val="7030A0"/>
              </a:solidFill>
            </a:rPr>
            <a:t>N</a:t>
          </a:r>
          <a:r>
            <a:rPr lang="en-US" sz="2800" b="1" dirty="0">
              <a:solidFill>
                <a:srgbClr val="7030A0"/>
              </a:solidFill>
            </a:rPr>
            <a:t>e pelno siekianti organizacija</a:t>
          </a:r>
        </a:p>
      </dgm:t>
    </dgm:pt>
    <dgm:pt modelId="{85951F45-8FF6-4537-9AD3-7021CDFDCD7B}" type="parTrans" cxnId="{70C59039-C8BE-407C-BDD6-8560751B3F6F}">
      <dgm:prSet/>
      <dgm:spPr/>
      <dgm:t>
        <a:bodyPr/>
        <a:lstStyle/>
        <a:p>
          <a:endParaRPr lang="en-US"/>
        </a:p>
      </dgm:t>
    </dgm:pt>
    <dgm:pt modelId="{54BC4430-3AAB-4A47-B45E-4C3DD9D37D54}" type="sibTrans" cxnId="{70C59039-C8BE-407C-BDD6-8560751B3F6F}">
      <dgm:prSet/>
      <dgm:spPr/>
      <dgm:t>
        <a:bodyPr/>
        <a:lstStyle/>
        <a:p>
          <a:endParaRPr lang="en-US"/>
        </a:p>
      </dgm:t>
    </dgm:pt>
    <dgm:pt modelId="{7CEA8F38-94CA-4F5D-8374-A00D8D575BCA}">
      <dgm:prSet custT="1"/>
      <dgm:spPr/>
      <dgm:t>
        <a:bodyPr/>
        <a:lstStyle/>
        <a:p>
          <a:r>
            <a:rPr lang="lt-LT" sz="2800" dirty="0">
              <a:solidFill>
                <a:srgbClr val="7030A0"/>
              </a:solidFill>
            </a:rPr>
            <a:t>skirta ne pelnui gauti, o užsidirbti pinigų socialiniam ar politiniam tikslui arba suteikti žmonėms reikalingą paslaugą</a:t>
          </a:r>
          <a:endParaRPr lang="en-US" sz="2800" dirty="0">
            <a:solidFill>
              <a:srgbClr val="7030A0"/>
            </a:solidFill>
          </a:endParaRPr>
        </a:p>
      </dgm:t>
    </dgm:pt>
    <dgm:pt modelId="{68534B1B-C9ED-4862-A941-2C28A19C8FA4}" type="parTrans" cxnId="{920DAE29-79A3-4D36-9996-AC38669DA834}">
      <dgm:prSet/>
      <dgm:spPr/>
      <dgm:t>
        <a:bodyPr/>
        <a:lstStyle/>
        <a:p>
          <a:endParaRPr lang="en-US"/>
        </a:p>
      </dgm:t>
    </dgm:pt>
    <dgm:pt modelId="{53C8FCC1-301F-498C-BE7E-91B21816ADE2}" type="sibTrans" cxnId="{920DAE29-79A3-4D36-9996-AC38669DA834}">
      <dgm:prSet/>
      <dgm:spPr/>
      <dgm:t>
        <a:bodyPr/>
        <a:lstStyle/>
        <a:p>
          <a:endParaRPr lang="en-US"/>
        </a:p>
      </dgm:t>
    </dgm:pt>
    <dgm:pt modelId="{B57D5C74-7146-4BD6-88A8-F25E2F2314B1}">
      <dgm:prSet custT="1"/>
      <dgm:spPr/>
      <dgm:t>
        <a:bodyPr/>
        <a:lstStyle/>
        <a:p>
          <a:r>
            <a:rPr lang="lt-LT" sz="2800" b="1" dirty="0">
              <a:solidFill>
                <a:srgbClr val="7030A0"/>
              </a:solidFill>
            </a:rPr>
            <a:t>P</a:t>
          </a:r>
          <a:r>
            <a:rPr lang="fi-FI" sz="2800" b="1" dirty="0">
              <a:solidFill>
                <a:srgbClr val="7030A0"/>
              </a:solidFill>
            </a:rPr>
            <a:t>irmiausia remiasi savanoriais, o kiti </a:t>
          </a:r>
          <a:r>
            <a:rPr lang="lt-LT" sz="2800" b="1" dirty="0">
              <a:solidFill>
                <a:srgbClr val="7030A0"/>
              </a:solidFill>
            </a:rPr>
            <a:t>remiami</a:t>
          </a:r>
          <a:r>
            <a:rPr lang="fi-FI" sz="2800" b="1" dirty="0">
              <a:solidFill>
                <a:srgbClr val="7030A0"/>
              </a:solidFill>
            </a:rPr>
            <a:t>a</a:t>
          </a:r>
          <a:r>
            <a:rPr lang="lt-LT" sz="2800" b="1" dirty="0">
              <a:solidFill>
                <a:srgbClr val="7030A0"/>
              </a:solidFill>
            </a:rPr>
            <a:t> </a:t>
          </a:r>
          <a:r>
            <a:rPr lang="fi-FI" sz="2800" b="1" dirty="0">
              <a:solidFill>
                <a:srgbClr val="7030A0"/>
              </a:solidFill>
            </a:rPr>
            <a:t>moka</a:t>
          </a:r>
          <a:r>
            <a:rPr lang="lt-LT" sz="2800" b="1" dirty="0" err="1">
              <a:solidFill>
                <a:srgbClr val="7030A0"/>
              </a:solidFill>
            </a:rPr>
            <a:t>nt</a:t>
          </a:r>
          <a:r>
            <a:rPr lang="lt-LT" sz="2800" b="1" dirty="0">
              <a:solidFill>
                <a:srgbClr val="7030A0"/>
              </a:solidFill>
            </a:rPr>
            <a:t> darbo užmokestį</a:t>
          </a:r>
          <a:endParaRPr lang="en-US" sz="2800" b="1" dirty="0">
            <a:solidFill>
              <a:srgbClr val="7030A0"/>
            </a:solidFill>
          </a:endParaRPr>
        </a:p>
      </dgm:t>
    </dgm:pt>
    <dgm:pt modelId="{6885A8BB-BE77-4D2F-A00C-CFA4B994869B}" type="parTrans" cxnId="{AE487978-3404-41BA-B61A-926E3FFEC0BE}">
      <dgm:prSet/>
      <dgm:spPr/>
      <dgm:t>
        <a:bodyPr/>
        <a:lstStyle/>
        <a:p>
          <a:endParaRPr lang="en-US"/>
        </a:p>
      </dgm:t>
    </dgm:pt>
    <dgm:pt modelId="{D8609912-3741-40C9-90DC-FB8135AD30FB}" type="sibTrans" cxnId="{AE487978-3404-41BA-B61A-926E3FFEC0BE}">
      <dgm:prSet/>
      <dgm:spPr/>
      <dgm:t>
        <a:bodyPr/>
        <a:lstStyle/>
        <a:p>
          <a:endParaRPr lang="en-US"/>
        </a:p>
      </dgm:t>
    </dgm:pt>
    <dgm:pt modelId="{9A4AD761-C160-45AF-A25C-C158C0668A49}" type="pres">
      <dgm:prSet presAssocID="{97EF7656-523B-4A1E-A8C8-17175335EDE6}" presName="linear" presStyleCnt="0">
        <dgm:presLayoutVars>
          <dgm:animLvl val="lvl"/>
          <dgm:resizeHandles val="exact"/>
        </dgm:presLayoutVars>
      </dgm:prSet>
      <dgm:spPr/>
    </dgm:pt>
    <dgm:pt modelId="{58E44BE7-4FCE-4E25-A49A-E28A85EDD1E1}" type="pres">
      <dgm:prSet presAssocID="{9648E90D-6634-4A19-9CDE-E78A7A40122C}" presName="parentText" presStyleLbl="node1" presStyleIdx="0" presStyleCnt="5">
        <dgm:presLayoutVars>
          <dgm:chMax val="0"/>
          <dgm:bulletEnabled val="1"/>
        </dgm:presLayoutVars>
      </dgm:prSet>
      <dgm:spPr/>
    </dgm:pt>
    <dgm:pt modelId="{8C6B829C-23DF-4E09-AE60-DC29F07555DE}" type="pres">
      <dgm:prSet presAssocID="{EE32AD37-2E26-470A-8E97-D04331B072C3}" presName="spacer" presStyleCnt="0"/>
      <dgm:spPr/>
    </dgm:pt>
    <dgm:pt modelId="{8B867CD6-46FA-4676-B2DF-318286AE2C4C}" type="pres">
      <dgm:prSet presAssocID="{3B9FBFE6-0B21-4432-A4B3-54697E20C959}" presName="parentText" presStyleLbl="node1" presStyleIdx="1" presStyleCnt="5">
        <dgm:presLayoutVars>
          <dgm:chMax val="0"/>
          <dgm:bulletEnabled val="1"/>
        </dgm:presLayoutVars>
      </dgm:prSet>
      <dgm:spPr/>
    </dgm:pt>
    <dgm:pt modelId="{B6E6ACCE-FDBE-412A-9AAE-F4B527CB33AD}" type="pres">
      <dgm:prSet presAssocID="{B7D6DAE4-3DF2-47B9-BB71-F506EED1D5AF}" presName="spacer" presStyleCnt="0"/>
      <dgm:spPr/>
    </dgm:pt>
    <dgm:pt modelId="{5BF6637F-0535-4925-BB52-3820F70E4C49}" type="pres">
      <dgm:prSet presAssocID="{99BAB8A8-D1DE-44F9-B668-0927FA000A2C}" presName="parentText" presStyleLbl="node1" presStyleIdx="2" presStyleCnt="5">
        <dgm:presLayoutVars>
          <dgm:chMax val="0"/>
          <dgm:bulletEnabled val="1"/>
        </dgm:presLayoutVars>
      </dgm:prSet>
      <dgm:spPr/>
    </dgm:pt>
    <dgm:pt modelId="{7B2712C2-9E0D-4A8C-9C98-29816233D2A8}" type="pres">
      <dgm:prSet presAssocID="{54BC4430-3AAB-4A47-B45E-4C3DD9D37D54}" presName="spacer" presStyleCnt="0"/>
      <dgm:spPr/>
    </dgm:pt>
    <dgm:pt modelId="{A2EC8120-F30E-443F-96B0-5AB2732AF9F4}" type="pres">
      <dgm:prSet presAssocID="{7CEA8F38-94CA-4F5D-8374-A00D8D575BCA}" presName="parentText" presStyleLbl="node1" presStyleIdx="3" presStyleCnt="5">
        <dgm:presLayoutVars>
          <dgm:chMax val="0"/>
          <dgm:bulletEnabled val="1"/>
        </dgm:presLayoutVars>
      </dgm:prSet>
      <dgm:spPr/>
    </dgm:pt>
    <dgm:pt modelId="{1CE268A5-A707-43B0-9A61-DD52D9F40565}" type="pres">
      <dgm:prSet presAssocID="{53C8FCC1-301F-498C-BE7E-91B21816ADE2}" presName="spacer" presStyleCnt="0"/>
      <dgm:spPr/>
    </dgm:pt>
    <dgm:pt modelId="{93F7360F-FFAE-4E85-ABFD-CADD177CC471}" type="pres">
      <dgm:prSet presAssocID="{B57D5C74-7146-4BD6-88A8-F25E2F2314B1}" presName="parentText" presStyleLbl="node1" presStyleIdx="4" presStyleCnt="5" custLinFactY="17274" custLinFactNeighborX="4360" custLinFactNeighborY="100000">
        <dgm:presLayoutVars>
          <dgm:chMax val="0"/>
          <dgm:bulletEnabled val="1"/>
        </dgm:presLayoutVars>
      </dgm:prSet>
      <dgm:spPr/>
    </dgm:pt>
  </dgm:ptLst>
  <dgm:cxnLst>
    <dgm:cxn modelId="{920DAE29-79A3-4D36-9996-AC38669DA834}" srcId="{97EF7656-523B-4A1E-A8C8-17175335EDE6}" destId="{7CEA8F38-94CA-4F5D-8374-A00D8D575BCA}" srcOrd="3" destOrd="0" parTransId="{68534B1B-C9ED-4862-A941-2C28A19C8FA4}" sibTransId="{53C8FCC1-301F-498C-BE7E-91B21816ADE2}"/>
    <dgm:cxn modelId="{70C59039-C8BE-407C-BDD6-8560751B3F6F}" srcId="{97EF7656-523B-4A1E-A8C8-17175335EDE6}" destId="{99BAB8A8-D1DE-44F9-B668-0927FA000A2C}" srcOrd="2" destOrd="0" parTransId="{85951F45-8FF6-4537-9AD3-7021CDFDCD7B}" sibTransId="{54BC4430-3AAB-4A47-B45E-4C3DD9D37D54}"/>
    <dgm:cxn modelId="{CBA8C96D-EE59-4847-BFE1-767D39D04C3D}" type="presOf" srcId="{B57D5C74-7146-4BD6-88A8-F25E2F2314B1}" destId="{93F7360F-FFAE-4E85-ABFD-CADD177CC471}" srcOrd="0" destOrd="0" presId="urn:microsoft.com/office/officeart/2005/8/layout/vList2"/>
    <dgm:cxn modelId="{AE487978-3404-41BA-B61A-926E3FFEC0BE}" srcId="{97EF7656-523B-4A1E-A8C8-17175335EDE6}" destId="{B57D5C74-7146-4BD6-88A8-F25E2F2314B1}" srcOrd="4" destOrd="0" parTransId="{6885A8BB-BE77-4D2F-A00C-CFA4B994869B}" sibTransId="{D8609912-3741-40C9-90DC-FB8135AD30FB}"/>
    <dgm:cxn modelId="{46230A8A-8812-4065-B36B-5C2EFC5311D9}" type="presOf" srcId="{9648E90D-6634-4A19-9CDE-E78A7A40122C}" destId="{58E44BE7-4FCE-4E25-A49A-E28A85EDD1E1}" srcOrd="0" destOrd="0" presId="urn:microsoft.com/office/officeart/2005/8/layout/vList2"/>
    <dgm:cxn modelId="{BA1BD79D-B27A-4634-9621-D21C01694988}" srcId="{97EF7656-523B-4A1E-A8C8-17175335EDE6}" destId="{9648E90D-6634-4A19-9CDE-E78A7A40122C}" srcOrd="0" destOrd="0" parTransId="{5148FEED-293A-4778-9CB2-84B319FAC77E}" sibTransId="{EE32AD37-2E26-470A-8E97-D04331B072C3}"/>
    <dgm:cxn modelId="{FBD6669F-35C6-46F4-984D-A28D3E3E84FA}" srcId="{97EF7656-523B-4A1E-A8C8-17175335EDE6}" destId="{3B9FBFE6-0B21-4432-A4B3-54697E20C959}" srcOrd="1" destOrd="0" parTransId="{C49F93F2-1AB9-482E-AD5E-CB231380A57E}" sibTransId="{B7D6DAE4-3DF2-47B9-BB71-F506EED1D5AF}"/>
    <dgm:cxn modelId="{08376CB5-2170-44B6-838F-F8BF0B6D709E}" type="presOf" srcId="{3B9FBFE6-0B21-4432-A4B3-54697E20C959}" destId="{8B867CD6-46FA-4676-B2DF-318286AE2C4C}" srcOrd="0" destOrd="0" presId="urn:microsoft.com/office/officeart/2005/8/layout/vList2"/>
    <dgm:cxn modelId="{B65371C9-C5E5-4488-8BE8-9D26DCE31EC3}" type="presOf" srcId="{99BAB8A8-D1DE-44F9-B668-0927FA000A2C}" destId="{5BF6637F-0535-4925-BB52-3820F70E4C49}" srcOrd="0" destOrd="0" presId="urn:microsoft.com/office/officeart/2005/8/layout/vList2"/>
    <dgm:cxn modelId="{EE86DBD2-4FF0-4A7A-A344-CCDD0F934EDD}" type="presOf" srcId="{97EF7656-523B-4A1E-A8C8-17175335EDE6}" destId="{9A4AD761-C160-45AF-A25C-C158C0668A49}" srcOrd="0" destOrd="0" presId="urn:microsoft.com/office/officeart/2005/8/layout/vList2"/>
    <dgm:cxn modelId="{B1BAEED2-7664-4E97-9C07-CEDD5FB36F7C}" type="presOf" srcId="{7CEA8F38-94CA-4F5D-8374-A00D8D575BCA}" destId="{A2EC8120-F30E-443F-96B0-5AB2732AF9F4}" srcOrd="0" destOrd="0" presId="urn:microsoft.com/office/officeart/2005/8/layout/vList2"/>
    <dgm:cxn modelId="{74C5C041-9BD4-4086-A024-BCC8A81FAC7F}" type="presParOf" srcId="{9A4AD761-C160-45AF-A25C-C158C0668A49}" destId="{58E44BE7-4FCE-4E25-A49A-E28A85EDD1E1}" srcOrd="0" destOrd="0" presId="urn:microsoft.com/office/officeart/2005/8/layout/vList2"/>
    <dgm:cxn modelId="{1978999F-744E-4CE9-BB14-6499B18D6783}" type="presParOf" srcId="{9A4AD761-C160-45AF-A25C-C158C0668A49}" destId="{8C6B829C-23DF-4E09-AE60-DC29F07555DE}" srcOrd="1" destOrd="0" presId="urn:microsoft.com/office/officeart/2005/8/layout/vList2"/>
    <dgm:cxn modelId="{5D41BA6F-2E5A-4E75-8280-A06704296345}" type="presParOf" srcId="{9A4AD761-C160-45AF-A25C-C158C0668A49}" destId="{8B867CD6-46FA-4676-B2DF-318286AE2C4C}" srcOrd="2" destOrd="0" presId="urn:microsoft.com/office/officeart/2005/8/layout/vList2"/>
    <dgm:cxn modelId="{22621D59-4AF3-4671-A502-311A44CD4E9D}" type="presParOf" srcId="{9A4AD761-C160-45AF-A25C-C158C0668A49}" destId="{B6E6ACCE-FDBE-412A-9AAE-F4B527CB33AD}" srcOrd="3" destOrd="0" presId="urn:microsoft.com/office/officeart/2005/8/layout/vList2"/>
    <dgm:cxn modelId="{1CED13B2-25C0-44FF-A422-DBEAFB261BD7}" type="presParOf" srcId="{9A4AD761-C160-45AF-A25C-C158C0668A49}" destId="{5BF6637F-0535-4925-BB52-3820F70E4C49}" srcOrd="4" destOrd="0" presId="urn:microsoft.com/office/officeart/2005/8/layout/vList2"/>
    <dgm:cxn modelId="{97A0ED3D-7723-463F-8A7E-FBFC59B48CE7}" type="presParOf" srcId="{9A4AD761-C160-45AF-A25C-C158C0668A49}" destId="{7B2712C2-9E0D-4A8C-9C98-29816233D2A8}" srcOrd="5" destOrd="0" presId="urn:microsoft.com/office/officeart/2005/8/layout/vList2"/>
    <dgm:cxn modelId="{A3108FC1-6420-4AAF-87E6-B5493ADA0409}" type="presParOf" srcId="{9A4AD761-C160-45AF-A25C-C158C0668A49}" destId="{A2EC8120-F30E-443F-96B0-5AB2732AF9F4}" srcOrd="6" destOrd="0" presId="urn:microsoft.com/office/officeart/2005/8/layout/vList2"/>
    <dgm:cxn modelId="{9DF04A5D-5507-421E-8391-1C15CE2BFFB8}" type="presParOf" srcId="{9A4AD761-C160-45AF-A25C-C158C0668A49}" destId="{1CE268A5-A707-43B0-9A61-DD52D9F40565}" srcOrd="7" destOrd="0" presId="urn:microsoft.com/office/officeart/2005/8/layout/vList2"/>
    <dgm:cxn modelId="{EBD91D60-BE52-44C6-BFB4-7AD1AA901779}" type="presParOf" srcId="{9A4AD761-C160-45AF-A25C-C158C0668A49}" destId="{93F7360F-FFAE-4E85-ABFD-CADD177CC471}"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EF7656-523B-4A1E-A8C8-17175335EDE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lv-LV"/>
        </a:p>
      </dgm:t>
    </dgm:pt>
    <dgm:pt modelId="{9648E90D-6634-4A19-9CDE-E78A7A40122C}">
      <dgm:prSet phldrT="[Text]" custT="1"/>
      <dgm:spPr/>
      <dgm:t>
        <a:bodyPr/>
        <a:lstStyle/>
        <a:p>
          <a:r>
            <a:rPr lang="en-US" sz="3600" dirty="0" err="1">
              <a:solidFill>
                <a:srgbClr val="C00000"/>
              </a:solidFill>
            </a:rPr>
            <a:t>trečiasis</a:t>
          </a:r>
          <a:r>
            <a:rPr lang="en-US" sz="3600" dirty="0">
              <a:solidFill>
                <a:srgbClr val="C00000"/>
              </a:solidFill>
            </a:rPr>
            <a:t> </a:t>
          </a:r>
          <a:r>
            <a:rPr lang="en-US" sz="3600" dirty="0" err="1">
              <a:solidFill>
                <a:srgbClr val="C00000"/>
              </a:solidFill>
            </a:rPr>
            <a:t>sektorius</a:t>
          </a:r>
          <a:endParaRPr lang="lv-LV" sz="3200" dirty="0">
            <a:solidFill>
              <a:srgbClr val="C00000"/>
            </a:solidFill>
          </a:endParaRPr>
        </a:p>
      </dgm:t>
    </dgm:pt>
    <dgm:pt modelId="{5148FEED-293A-4778-9CB2-84B319FAC77E}" type="parTrans" cxnId="{BA1BD79D-B27A-4634-9621-D21C01694988}">
      <dgm:prSet/>
      <dgm:spPr/>
      <dgm:t>
        <a:bodyPr/>
        <a:lstStyle/>
        <a:p>
          <a:endParaRPr lang="lv-LV"/>
        </a:p>
      </dgm:t>
    </dgm:pt>
    <dgm:pt modelId="{EE32AD37-2E26-470A-8E97-D04331B072C3}" type="sibTrans" cxnId="{BA1BD79D-B27A-4634-9621-D21C01694988}">
      <dgm:prSet/>
      <dgm:spPr/>
      <dgm:t>
        <a:bodyPr/>
        <a:lstStyle/>
        <a:p>
          <a:endParaRPr lang="lv-LV"/>
        </a:p>
      </dgm:t>
    </dgm:pt>
    <dgm:pt modelId="{E281C563-8A71-4AC3-9BBC-D84F259F5199}">
      <dgm:prSet custT="1"/>
      <dgm:spPr/>
      <dgm:t>
        <a:bodyPr/>
        <a:lstStyle/>
        <a:p>
          <a:r>
            <a:rPr lang="it-IT" sz="2800" dirty="0">
              <a:solidFill>
                <a:srgbClr val="C00000"/>
              </a:solidFill>
            </a:rPr>
            <a:t>nereiškia nei viešo</a:t>
          </a:r>
          <a:r>
            <a:rPr lang="lt-LT" sz="2800" dirty="0">
              <a:solidFill>
                <a:srgbClr val="C00000"/>
              </a:solidFill>
            </a:rPr>
            <a:t>s</a:t>
          </a:r>
          <a:r>
            <a:rPr lang="it-IT" sz="2800" dirty="0">
              <a:solidFill>
                <a:srgbClr val="C00000"/>
              </a:solidFill>
            </a:rPr>
            <a:t> nei priva</a:t>
          </a:r>
          <a:r>
            <a:rPr lang="lt-LT" sz="2800" dirty="0" err="1">
              <a:solidFill>
                <a:srgbClr val="C00000"/>
              </a:solidFill>
            </a:rPr>
            <a:t>čios</a:t>
          </a:r>
          <a:r>
            <a:rPr lang="lt-LT" sz="2800" dirty="0">
              <a:solidFill>
                <a:srgbClr val="C00000"/>
              </a:solidFill>
            </a:rPr>
            <a:t> visuomenės</a:t>
          </a:r>
          <a:endParaRPr lang="en-US" sz="2800" dirty="0">
            <a:solidFill>
              <a:srgbClr val="C00000"/>
            </a:solidFill>
          </a:endParaRPr>
        </a:p>
      </dgm:t>
    </dgm:pt>
    <dgm:pt modelId="{1E6B9C72-3041-490D-8831-161C108E1DAA}" type="parTrans" cxnId="{F6C5E2D3-6111-413C-8A78-E11760037158}">
      <dgm:prSet/>
      <dgm:spPr/>
      <dgm:t>
        <a:bodyPr/>
        <a:lstStyle/>
        <a:p>
          <a:endParaRPr lang="en-US"/>
        </a:p>
      </dgm:t>
    </dgm:pt>
    <dgm:pt modelId="{F9A34A4A-D7E0-4AB2-A0C6-C867D3D499BE}" type="sibTrans" cxnId="{F6C5E2D3-6111-413C-8A78-E11760037158}">
      <dgm:prSet/>
      <dgm:spPr/>
      <dgm:t>
        <a:bodyPr/>
        <a:lstStyle/>
        <a:p>
          <a:endParaRPr lang="en-US"/>
        </a:p>
      </dgm:t>
    </dgm:pt>
    <dgm:pt modelId="{639E72BF-4364-4B83-9F4E-38883C6106FA}">
      <dgm:prSet custT="1"/>
      <dgm:spPr/>
      <dgm:t>
        <a:bodyPr/>
        <a:lstStyle/>
        <a:p>
          <a:r>
            <a:rPr lang="lt-LT" sz="3600" dirty="0">
              <a:solidFill>
                <a:srgbClr val="C00000"/>
              </a:solidFill>
            </a:rPr>
            <a:t>pilietinė visuomenė</a:t>
          </a:r>
          <a:endParaRPr lang="en-US" sz="3600" dirty="0">
            <a:solidFill>
              <a:srgbClr val="C00000"/>
            </a:solidFill>
          </a:endParaRPr>
        </a:p>
      </dgm:t>
    </dgm:pt>
    <dgm:pt modelId="{2C4F3E0C-0B3E-447B-BF34-5CF5A4E7987E}" type="parTrans" cxnId="{62DC5DBF-FFDC-46AB-9E8D-AA7AED5EEBF3}">
      <dgm:prSet/>
      <dgm:spPr/>
      <dgm:t>
        <a:bodyPr/>
        <a:lstStyle/>
        <a:p>
          <a:endParaRPr lang="en-US"/>
        </a:p>
      </dgm:t>
    </dgm:pt>
    <dgm:pt modelId="{D98A1CF4-4D48-424C-BB9D-65BE050A3183}" type="sibTrans" cxnId="{62DC5DBF-FFDC-46AB-9E8D-AA7AED5EEBF3}">
      <dgm:prSet/>
      <dgm:spPr/>
      <dgm:t>
        <a:bodyPr/>
        <a:lstStyle/>
        <a:p>
          <a:endParaRPr lang="en-US"/>
        </a:p>
      </dgm:t>
    </dgm:pt>
    <dgm:pt modelId="{2842AB39-585F-4E57-8111-0262C5EF0449}">
      <dgm:prSet custT="1"/>
      <dgm:spPr/>
      <dgm:t>
        <a:bodyPr/>
        <a:lstStyle/>
        <a:p>
          <a:r>
            <a:rPr lang="lt-LT" sz="1800" dirty="0">
              <a:solidFill>
                <a:srgbClr val="C00000"/>
              </a:solidFill>
            </a:rPr>
            <a:t>reiškia erdvę kolektyviniams veiksmams, susijusiems su bendrais interesais, tikslais ir vertybėmis, paprastai skirtingomis nuo vyriausybės ir komercinių pelno siekiančių fizinių ir juridinių įmonių</a:t>
          </a:r>
          <a:endParaRPr lang="en-US" sz="1800" dirty="0">
            <a:solidFill>
              <a:srgbClr val="C00000"/>
            </a:solidFill>
          </a:endParaRPr>
        </a:p>
      </dgm:t>
    </dgm:pt>
    <dgm:pt modelId="{C2D386C1-FC2D-4D25-96A0-3E488D5C33B2}" type="parTrans" cxnId="{A70C17E3-0FC2-43D8-AB88-9532B5D0CA91}">
      <dgm:prSet/>
      <dgm:spPr/>
      <dgm:t>
        <a:bodyPr/>
        <a:lstStyle/>
        <a:p>
          <a:endParaRPr lang="en-US"/>
        </a:p>
      </dgm:t>
    </dgm:pt>
    <dgm:pt modelId="{8BA68771-12A8-42D8-AD0C-AD64D4FEED4A}" type="sibTrans" cxnId="{A70C17E3-0FC2-43D8-AB88-9532B5D0CA91}">
      <dgm:prSet/>
      <dgm:spPr/>
      <dgm:t>
        <a:bodyPr/>
        <a:lstStyle/>
        <a:p>
          <a:endParaRPr lang="en-US"/>
        </a:p>
      </dgm:t>
    </dgm:pt>
    <dgm:pt modelId="{A3CED236-4726-42F5-A0FB-99CF753EE453}">
      <dgm:prSet custT="1"/>
      <dgm:spPr/>
      <dgm:t>
        <a:bodyPr/>
        <a:lstStyle/>
        <a:p>
          <a:r>
            <a:rPr lang="lt-LT" sz="1800" dirty="0">
              <a:solidFill>
                <a:srgbClr val="C00000"/>
              </a:solidFill>
            </a:rPr>
            <a:t>apima labdaros organizacijas, NVO, bendruomenių grupes, profesines asociacijas, socialinius judėjimus ir konsultantų grupes</a:t>
          </a:r>
          <a:endParaRPr lang="en-US" sz="1800" dirty="0">
            <a:solidFill>
              <a:srgbClr val="C00000"/>
            </a:solidFill>
          </a:endParaRPr>
        </a:p>
      </dgm:t>
    </dgm:pt>
    <dgm:pt modelId="{FB402E87-2F67-42FE-9D07-1B20799C0D7F}" type="parTrans" cxnId="{61141977-41E9-4004-B902-D35FEA8B34C3}">
      <dgm:prSet/>
      <dgm:spPr/>
      <dgm:t>
        <a:bodyPr/>
        <a:lstStyle/>
        <a:p>
          <a:endParaRPr lang="en-US"/>
        </a:p>
      </dgm:t>
    </dgm:pt>
    <dgm:pt modelId="{C95D2A1F-E3AC-48DF-A8BE-AD0871CE61CD}" type="sibTrans" cxnId="{61141977-41E9-4004-B902-D35FEA8B34C3}">
      <dgm:prSet/>
      <dgm:spPr/>
      <dgm:t>
        <a:bodyPr/>
        <a:lstStyle/>
        <a:p>
          <a:endParaRPr lang="en-US"/>
        </a:p>
      </dgm:t>
    </dgm:pt>
    <dgm:pt modelId="{9A4AD761-C160-45AF-A25C-C158C0668A49}" type="pres">
      <dgm:prSet presAssocID="{97EF7656-523B-4A1E-A8C8-17175335EDE6}" presName="linear" presStyleCnt="0">
        <dgm:presLayoutVars>
          <dgm:animLvl val="lvl"/>
          <dgm:resizeHandles val="exact"/>
        </dgm:presLayoutVars>
      </dgm:prSet>
      <dgm:spPr/>
    </dgm:pt>
    <dgm:pt modelId="{58E44BE7-4FCE-4E25-A49A-E28A85EDD1E1}" type="pres">
      <dgm:prSet presAssocID="{9648E90D-6634-4A19-9CDE-E78A7A40122C}" presName="parentText" presStyleLbl="node1" presStyleIdx="0" presStyleCnt="5">
        <dgm:presLayoutVars>
          <dgm:chMax val="0"/>
          <dgm:bulletEnabled val="1"/>
        </dgm:presLayoutVars>
      </dgm:prSet>
      <dgm:spPr/>
    </dgm:pt>
    <dgm:pt modelId="{C39737D6-396F-484F-9978-16581101522F}" type="pres">
      <dgm:prSet presAssocID="{EE32AD37-2E26-470A-8E97-D04331B072C3}" presName="spacer" presStyleCnt="0"/>
      <dgm:spPr/>
    </dgm:pt>
    <dgm:pt modelId="{A7CE1616-D8C7-4BD9-83A6-C5E0DB6A1E84}" type="pres">
      <dgm:prSet presAssocID="{E281C563-8A71-4AC3-9BBC-D84F259F5199}" presName="parentText" presStyleLbl="node1" presStyleIdx="1" presStyleCnt="5" custLinFactY="34002" custLinFactNeighborX="22597" custLinFactNeighborY="100000">
        <dgm:presLayoutVars>
          <dgm:chMax val="0"/>
          <dgm:bulletEnabled val="1"/>
        </dgm:presLayoutVars>
      </dgm:prSet>
      <dgm:spPr/>
    </dgm:pt>
    <dgm:pt modelId="{BB6BC859-D881-413B-A73A-1C9E4BC85EFF}" type="pres">
      <dgm:prSet presAssocID="{F9A34A4A-D7E0-4AB2-A0C6-C867D3D499BE}" presName="spacer" presStyleCnt="0"/>
      <dgm:spPr/>
    </dgm:pt>
    <dgm:pt modelId="{5EE8622F-4614-4E1A-BA3A-B5A6BEC9CEEB}" type="pres">
      <dgm:prSet presAssocID="{639E72BF-4364-4B83-9F4E-38883C6106FA}" presName="parentText" presStyleLbl="node1" presStyleIdx="2" presStyleCnt="5">
        <dgm:presLayoutVars>
          <dgm:chMax val="0"/>
          <dgm:bulletEnabled val="1"/>
        </dgm:presLayoutVars>
      </dgm:prSet>
      <dgm:spPr/>
    </dgm:pt>
    <dgm:pt modelId="{FB2E8A22-2F2E-4414-AC75-C06D36058233}" type="pres">
      <dgm:prSet presAssocID="{D98A1CF4-4D48-424C-BB9D-65BE050A3183}" presName="spacer" presStyleCnt="0"/>
      <dgm:spPr/>
    </dgm:pt>
    <dgm:pt modelId="{469D846B-C343-4FB7-9381-63563DD98369}" type="pres">
      <dgm:prSet presAssocID="{2842AB39-585F-4E57-8111-0262C5EF0449}" presName="parentText" presStyleLbl="node1" presStyleIdx="3" presStyleCnt="5">
        <dgm:presLayoutVars>
          <dgm:chMax val="0"/>
          <dgm:bulletEnabled val="1"/>
        </dgm:presLayoutVars>
      </dgm:prSet>
      <dgm:spPr/>
    </dgm:pt>
    <dgm:pt modelId="{5AD693E7-C066-4E58-A658-569632CF1BA7}" type="pres">
      <dgm:prSet presAssocID="{8BA68771-12A8-42D8-AD0C-AD64D4FEED4A}" presName="spacer" presStyleCnt="0"/>
      <dgm:spPr/>
    </dgm:pt>
    <dgm:pt modelId="{4CB44827-E5A1-4B57-982F-D5E2D2644314}" type="pres">
      <dgm:prSet presAssocID="{A3CED236-4726-42F5-A0FB-99CF753EE453}" presName="parentText" presStyleLbl="node1" presStyleIdx="4" presStyleCnt="5">
        <dgm:presLayoutVars>
          <dgm:chMax val="0"/>
          <dgm:bulletEnabled val="1"/>
        </dgm:presLayoutVars>
      </dgm:prSet>
      <dgm:spPr/>
    </dgm:pt>
  </dgm:ptLst>
  <dgm:cxnLst>
    <dgm:cxn modelId="{DAB1171B-C91C-4EDF-9BD2-7B7DB5DF60BF}" type="presOf" srcId="{639E72BF-4364-4B83-9F4E-38883C6106FA}" destId="{5EE8622F-4614-4E1A-BA3A-B5A6BEC9CEEB}" srcOrd="0" destOrd="0" presId="urn:microsoft.com/office/officeart/2005/8/layout/vList2"/>
    <dgm:cxn modelId="{A0652C65-42EA-4446-939B-FE1150C21DFC}" type="presOf" srcId="{A3CED236-4726-42F5-A0FB-99CF753EE453}" destId="{4CB44827-E5A1-4B57-982F-D5E2D2644314}" srcOrd="0" destOrd="0" presId="urn:microsoft.com/office/officeart/2005/8/layout/vList2"/>
    <dgm:cxn modelId="{61141977-41E9-4004-B902-D35FEA8B34C3}" srcId="{97EF7656-523B-4A1E-A8C8-17175335EDE6}" destId="{A3CED236-4726-42F5-A0FB-99CF753EE453}" srcOrd="4" destOrd="0" parTransId="{FB402E87-2F67-42FE-9D07-1B20799C0D7F}" sibTransId="{C95D2A1F-E3AC-48DF-A8BE-AD0871CE61CD}"/>
    <dgm:cxn modelId="{46230A8A-8812-4065-B36B-5C2EFC5311D9}" type="presOf" srcId="{9648E90D-6634-4A19-9CDE-E78A7A40122C}" destId="{58E44BE7-4FCE-4E25-A49A-E28A85EDD1E1}" srcOrd="0" destOrd="0" presId="urn:microsoft.com/office/officeart/2005/8/layout/vList2"/>
    <dgm:cxn modelId="{4D81B48C-07EB-4343-AD5C-D4A39FD015E6}" type="presOf" srcId="{E281C563-8A71-4AC3-9BBC-D84F259F5199}" destId="{A7CE1616-D8C7-4BD9-83A6-C5E0DB6A1E84}" srcOrd="0" destOrd="0" presId="urn:microsoft.com/office/officeart/2005/8/layout/vList2"/>
    <dgm:cxn modelId="{BA1BD79D-B27A-4634-9621-D21C01694988}" srcId="{97EF7656-523B-4A1E-A8C8-17175335EDE6}" destId="{9648E90D-6634-4A19-9CDE-E78A7A40122C}" srcOrd="0" destOrd="0" parTransId="{5148FEED-293A-4778-9CB2-84B319FAC77E}" sibTransId="{EE32AD37-2E26-470A-8E97-D04331B072C3}"/>
    <dgm:cxn modelId="{F1F3D5BA-5C0B-439D-92E8-122D16A0EA17}" type="presOf" srcId="{2842AB39-585F-4E57-8111-0262C5EF0449}" destId="{469D846B-C343-4FB7-9381-63563DD98369}" srcOrd="0" destOrd="0" presId="urn:microsoft.com/office/officeart/2005/8/layout/vList2"/>
    <dgm:cxn modelId="{62DC5DBF-FFDC-46AB-9E8D-AA7AED5EEBF3}" srcId="{97EF7656-523B-4A1E-A8C8-17175335EDE6}" destId="{639E72BF-4364-4B83-9F4E-38883C6106FA}" srcOrd="2" destOrd="0" parTransId="{2C4F3E0C-0B3E-447B-BF34-5CF5A4E7987E}" sibTransId="{D98A1CF4-4D48-424C-BB9D-65BE050A3183}"/>
    <dgm:cxn modelId="{EE86DBD2-4FF0-4A7A-A344-CCDD0F934EDD}" type="presOf" srcId="{97EF7656-523B-4A1E-A8C8-17175335EDE6}" destId="{9A4AD761-C160-45AF-A25C-C158C0668A49}" srcOrd="0" destOrd="0" presId="urn:microsoft.com/office/officeart/2005/8/layout/vList2"/>
    <dgm:cxn modelId="{F6C5E2D3-6111-413C-8A78-E11760037158}" srcId="{97EF7656-523B-4A1E-A8C8-17175335EDE6}" destId="{E281C563-8A71-4AC3-9BBC-D84F259F5199}" srcOrd="1" destOrd="0" parTransId="{1E6B9C72-3041-490D-8831-161C108E1DAA}" sibTransId="{F9A34A4A-D7E0-4AB2-A0C6-C867D3D499BE}"/>
    <dgm:cxn modelId="{A70C17E3-0FC2-43D8-AB88-9532B5D0CA91}" srcId="{97EF7656-523B-4A1E-A8C8-17175335EDE6}" destId="{2842AB39-585F-4E57-8111-0262C5EF0449}" srcOrd="3" destOrd="0" parTransId="{C2D386C1-FC2D-4D25-96A0-3E488D5C33B2}" sibTransId="{8BA68771-12A8-42D8-AD0C-AD64D4FEED4A}"/>
    <dgm:cxn modelId="{74C5C041-9BD4-4086-A024-BCC8A81FAC7F}" type="presParOf" srcId="{9A4AD761-C160-45AF-A25C-C158C0668A49}" destId="{58E44BE7-4FCE-4E25-A49A-E28A85EDD1E1}" srcOrd="0" destOrd="0" presId="urn:microsoft.com/office/officeart/2005/8/layout/vList2"/>
    <dgm:cxn modelId="{23D96D76-A71F-481F-A089-453ED6EB66B2}" type="presParOf" srcId="{9A4AD761-C160-45AF-A25C-C158C0668A49}" destId="{C39737D6-396F-484F-9978-16581101522F}" srcOrd="1" destOrd="0" presId="urn:microsoft.com/office/officeart/2005/8/layout/vList2"/>
    <dgm:cxn modelId="{C508D8C4-6BC2-418D-91CE-5B0D620AFD27}" type="presParOf" srcId="{9A4AD761-C160-45AF-A25C-C158C0668A49}" destId="{A7CE1616-D8C7-4BD9-83A6-C5E0DB6A1E84}" srcOrd="2" destOrd="0" presId="urn:microsoft.com/office/officeart/2005/8/layout/vList2"/>
    <dgm:cxn modelId="{D2444D88-29FA-43B6-BE44-AAB815C34BA4}" type="presParOf" srcId="{9A4AD761-C160-45AF-A25C-C158C0668A49}" destId="{BB6BC859-D881-413B-A73A-1C9E4BC85EFF}" srcOrd="3" destOrd="0" presId="urn:microsoft.com/office/officeart/2005/8/layout/vList2"/>
    <dgm:cxn modelId="{83A313EF-50CF-4863-9B07-D01DBCC2FD77}" type="presParOf" srcId="{9A4AD761-C160-45AF-A25C-C158C0668A49}" destId="{5EE8622F-4614-4E1A-BA3A-B5A6BEC9CEEB}" srcOrd="4" destOrd="0" presId="urn:microsoft.com/office/officeart/2005/8/layout/vList2"/>
    <dgm:cxn modelId="{E2E474CB-E81E-42D0-A51E-DCF3FC12E542}" type="presParOf" srcId="{9A4AD761-C160-45AF-A25C-C158C0668A49}" destId="{FB2E8A22-2F2E-4414-AC75-C06D36058233}" srcOrd="5" destOrd="0" presId="urn:microsoft.com/office/officeart/2005/8/layout/vList2"/>
    <dgm:cxn modelId="{D243102A-9350-4CBC-8ECD-3EE91D146CB4}" type="presParOf" srcId="{9A4AD761-C160-45AF-A25C-C158C0668A49}" destId="{469D846B-C343-4FB7-9381-63563DD98369}" srcOrd="6" destOrd="0" presId="urn:microsoft.com/office/officeart/2005/8/layout/vList2"/>
    <dgm:cxn modelId="{09D84864-9DC2-4387-B484-5C1E0324557E}" type="presParOf" srcId="{9A4AD761-C160-45AF-A25C-C158C0668A49}" destId="{5AD693E7-C066-4E58-A658-569632CF1BA7}" srcOrd="7" destOrd="0" presId="urn:microsoft.com/office/officeart/2005/8/layout/vList2"/>
    <dgm:cxn modelId="{753BE714-3788-4114-A475-C05DD387CA50}" type="presParOf" srcId="{9A4AD761-C160-45AF-A25C-C158C0668A49}" destId="{4CB44827-E5A1-4B57-982F-D5E2D2644314}"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0C5008-C746-4E9E-BE14-6C257273FA5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lv-LV"/>
        </a:p>
      </dgm:t>
    </dgm:pt>
    <dgm:pt modelId="{A7380E8D-728B-42EC-AD73-0424048392F6}">
      <dgm:prSet phldrT="[Text]" custT="1"/>
      <dgm:spPr/>
      <dgm:t>
        <a:bodyPr/>
        <a:lstStyle/>
        <a:p>
          <a:r>
            <a:rPr lang="lt-LT" sz="2000" dirty="0">
              <a:solidFill>
                <a:srgbClr val="800000"/>
              </a:solidFill>
            </a:rPr>
            <a:t>paslaugų teikimas žmonėms, kuriems to reikia</a:t>
          </a:r>
          <a:endParaRPr lang="lv-LV" sz="2000" dirty="0">
            <a:solidFill>
              <a:srgbClr val="800000"/>
            </a:solidFill>
          </a:endParaRPr>
        </a:p>
      </dgm:t>
    </dgm:pt>
    <dgm:pt modelId="{281288B2-A3A3-4D6F-A81E-F2AB79ED4808}" type="parTrans" cxnId="{CB7CB0FB-E2CF-4ECE-A2A6-8EFA674CB211}">
      <dgm:prSet/>
      <dgm:spPr/>
      <dgm:t>
        <a:bodyPr/>
        <a:lstStyle/>
        <a:p>
          <a:endParaRPr lang="lv-LV"/>
        </a:p>
      </dgm:t>
    </dgm:pt>
    <dgm:pt modelId="{A9785980-4BF9-40FF-AC0C-71A8DC5FE9AC}" type="sibTrans" cxnId="{CB7CB0FB-E2CF-4ECE-A2A6-8EFA674CB211}">
      <dgm:prSet/>
      <dgm:spPr/>
      <dgm:t>
        <a:bodyPr/>
        <a:lstStyle/>
        <a:p>
          <a:endParaRPr lang="lv-LV"/>
        </a:p>
      </dgm:t>
    </dgm:pt>
    <dgm:pt modelId="{C3A84E7A-3476-418D-B60B-5CD67B08A8F9}">
      <dgm:prSet custT="1"/>
      <dgm:spPr/>
      <dgm:t>
        <a:bodyPr/>
        <a:lstStyle/>
        <a:p>
          <a:r>
            <a:rPr lang="en-US" sz="2000" dirty="0" err="1">
              <a:solidFill>
                <a:srgbClr val="800000"/>
              </a:solidFill>
            </a:rPr>
            <a:t>psichologin</a:t>
          </a:r>
          <a:r>
            <a:rPr lang="lt-LT" sz="2000" dirty="0">
              <a:solidFill>
                <a:srgbClr val="800000"/>
              </a:solidFill>
            </a:rPr>
            <a:t>ės</a:t>
          </a:r>
          <a:r>
            <a:rPr lang="en-US" sz="2000" dirty="0">
              <a:solidFill>
                <a:srgbClr val="800000"/>
              </a:solidFill>
            </a:rPr>
            <a:t> pa</a:t>
          </a:r>
          <a:r>
            <a:rPr lang="lt-LT" sz="2000" dirty="0" err="1">
              <a:solidFill>
                <a:srgbClr val="800000"/>
              </a:solidFill>
            </a:rPr>
            <a:t>galbos</a:t>
          </a:r>
          <a:r>
            <a:rPr lang="lt-LT" sz="2000" dirty="0">
              <a:solidFill>
                <a:srgbClr val="800000"/>
              </a:solidFill>
            </a:rPr>
            <a:t> </a:t>
          </a:r>
          <a:r>
            <a:rPr lang="en-US" sz="2000" dirty="0" err="1">
              <a:solidFill>
                <a:srgbClr val="800000"/>
              </a:solidFill>
            </a:rPr>
            <a:t>teiki</a:t>
          </a:r>
          <a:r>
            <a:rPr lang="lt-LT" sz="2000" dirty="0" err="1">
              <a:solidFill>
                <a:srgbClr val="800000"/>
              </a:solidFill>
            </a:rPr>
            <a:t>mas</a:t>
          </a:r>
          <a:endParaRPr lang="en-US" sz="2000" dirty="0">
            <a:solidFill>
              <a:srgbClr val="800000"/>
            </a:solidFill>
          </a:endParaRPr>
        </a:p>
      </dgm:t>
    </dgm:pt>
    <dgm:pt modelId="{62E9B0A1-A027-47C2-93B1-6E7CFA674F85}" type="parTrans" cxnId="{0A04E973-5131-41A0-8666-5BB9FE185961}">
      <dgm:prSet/>
      <dgm:spPr/>
      <dgm:t>
        <a:bodyPr/>
        <a:lstStyle/>
        <a:p>
          <a:endParaRPr lang="en-US"/>
        </a:p>
      </dgm:t>
    </dgm:pt>
    <dgm:pt modelId="{716687B3-98D4-402D-958C-86A699EBF5E4}" type="sibTrans" cxnId="{0A04E973-5131-41A0-8666-5BB9FE185961}">
      <dgm:prSet/>
      <dgm:spPr/>
      <dgm:t>
        <a:bodyPr/>
        <a:lstStyle/>
        <a:p>
          <a:endParaRPr lang="en-US"/>
        </a:p>
      </dgm:t>
    </dgm:pt>
    <dgm:pt modelId="{E8738135-D1E4-48ED-A7FF-4E86814932ED}">
      <dgm:prSet custT="1"/>
      <dgm:spPr/>
      <dgm:t>
        <a:bodyPr/>
        <a:lstStyle/>
        <a:p>
          <a:r>
            <a:rPr lang="lt-LT" sz="2000" dirty="0">
              <a:solidFill>
                <a:srgbClr val="800000"/>
              </a:solidFill>
            </a:rPr>
            <a:t>Sprendimas specifinės  problemos</a:t>
          </a:r>
          <a:endParaRPr lang="en-US" sz="2000" dirty="0">
            <a:solidFill>
              <a:srgbClr val="800000"/>
            </a:solidFill>
          </a:endParaRPr>
        </a:p>
      </dgm:t>
    </dgm:pt>
    <dgm:pt modelId="{7E0D541C-CE70-4BF9-8FDC-84829DEF8271}" type="parTrans" cxnId="{61004DBF-4E69-45AF-9072-B78528CBF7B9}">
      <dgm:prSet/>
      <dgm:spPr/>
      <dgm:t>
        <a:bodyPr/>
        <a:lstStyle/>
        <a:p>
          <a:endParaRPr lang="en-US"/>
        </a:p>
      </dgm:t>
    </dgm:pt>
    <dgm:pt modelId="{30ED36FF-8A9F-4C17-BC97-7A3CA2C01563}" type="sibTrans" cxnId="{61004DBF-4E69-45AF-9072-B78528CBF7B9}">
      <dgm:prSet/>
      <dgm:spPr/>
      <dgm:t>
        <a:bodyPr/>
        <a:lstStyle/>
        <a:p>
          <a:endParaRPr lang="en-US"/>
        </a:p>
      </dgm:t>
    </dgm:pt>
    <dgm:pt modelId="{35AA2BED-CE5A-4FF3-BA20-E20CD5D102B5}">
      <dgm:prSet custT="1"/>
      <dgm:spPr/>
      <dgm:t>
        <a:bodyPr/>
        <a:lstStyle/>
        <a:p>
          <a:r>
            <a:rPr lang="en-US" sz="2000" dirty="0">
              <a:solidFill>
                <a:srgbClr val="800000"/>
              </a:solidFill>
            </a:rPr>
            <a:t>aplinkosauginis aktyvumas</a:t>
          </a:r>
        </a:p>
      </dgm:t>
    </dgm:pt>
    <dgm:pt modelId="{76DE6212-A46B-4839-B020-F4FFB56C1D48}" type="parTrans" cxnId="{F0F3044D-3944-4E8F-B146-5DCA1C15D2C7}">
      <dgm:prSet/>
      <dgm:spPr/>
      <dgm:t>
        <a:bodyPr/>
        <a:lstStyle/>
        <a:p>
          <a:endParaRPr lang="en-US"/>
        </a:p>
      </dgm:t>
    </dgm:pt>
    <dgm:pt modelId="{CDBDA8D4-01B9-4113-9B73-CBA2E87F1DBD}" type="sibTrans" cxnId="{F0F3044D-3944-4E8F-B146-5DCA1C15D2C7}">
      <dgm:prSet/>
      <dgm:spPr/>
      <dgm:t>
        <a:bodyPr/>
        <a:lstStyle/>
        <a:p>
          <a:endParaRPr lang="en-US"/>
        </a:p>
      </dgm:t>
    </dgm:pt>
    <dgm:pt modelId="{71C8E5E7-374A-4176-B0D8-52EE1E5F4FB9}">
      <dgm:prSet custT="1"/>
      <dgm:spPr/>
      <dgm:t>
        <a:bodyPr/>
        <a:lstStyle/>
        <a:p>
          <a:r>
            <a:rPr lang="lt-LT" sz="2000" dirty="0">
              <a:solidFill>
                <a:srgbClr val="800000"/>
              </a:solidFill>
            </a:rPr>
            <a:t>konfliktų sprendimas</a:t>
          </a:r>
          <a:endParaRPr lang="en-US" sz="2000" dirty="0">
            <a:solidFill>
              <a:srgbClr val="800000"/>
            </a:solidFill>
          </a:endParaRPr>
        </a:p>
      </dgm:t>
    </dgm:pt>
    <dgm:pt modelId="{477CB95A-BBB2-4A7B-80FF-904BE546774A}" type="parTrans" cxnId="{623DA4B3-AB67-434A-828D-13C02DD40D8E}">
      <dgm:prSet/>
      <dgm:spPr/>
      <dgm:t>
        <a:bodyPr/>
        <a:lstStyle/>
        <a:p>
          <a:endParaRPr lang="en-US"/>
        </a:p>
      </dgm:t>
    </dgm:pt>
    <dgm:pt modelId="{EED9F0DC-2117-41F8-BD95-8675CA575997}" type="sibTrans" cxnId="{623DA4B3-AB67-434A-828D-13C02DD40D8E}">
      <dgm:prSet/>
      <dgm:spPr/>
      <dgm:t>
        <a:bodyPr/>
        <a:lstStyle/>
        <a:p>
          <a:endParaRPr lang="en-US"/>
        </a:p>
      </dgm:t>
    </dgm:pt>
    <dgm:pt modelId="{102C627F-2770-4EBB-94DF-3D506590C7FD}">
      <dgm:prSet custT="1"/>
      <dgm:spPr/>
      <dgm:t>
        <a:bodyPr/>
        <a:lstStyle/>
        <a:p>
          <a:r>
            <a:rPr lang="lt-LT" sz="2000" dirty="0">
              <a:solidFill>
                <a:srgbClr val="800000"/>
              </a:solidFill>
            </a:rPr>
            <a:t>žmogaus teisių darbas</a:t>
          </a:r>
          <a:endParaRPr lang="en-US" sz="2000" dirty="0">
            <a:solidFill>
              <a:srgbClr val="800000"/>
            </a:solidFill>
          </a:endParaRPr>
        </a:p>
      </dgm:t>
    </dgm:pt>
    <dgm:pt modelId="{DBC7B5AF-0879-4010-A733-F481F7306B4E}" type="parTrans" cxnId="{3B7EA623-51F1-4692-A1EB-5E701EFEA267}">
      <dgm:prSet/>
      <dgm:spPr/>
      <dgm:t>
        <a:bodyPr/>
        <a:lstStyle/>
        <a:p>
          <a:endParaRPr lang="en-US"/>
        </a:p>
      </dgm:t>
    </dgm:pt>
    <dgm:pt modelId="{7E3CD523-191F-4F0B-B12D-63BAE1C3A3DE}" type="sibTrans" cxnId="{3B7EA623-51F1-4692-A1EB-5E701EFEA267}">
      <dgm:prSet/>
      <dgm:spPr/>
      <dgm:t>
        <a:bodyPr/>
        <a:lstStyle/>
        <a:p>
          <a:endParaRPr lang="en-US"/>
        </a:p>
      </dgm:t>
    </dgm:pt>
    <dgm:pt modelId="{64416080-26FE-4F97-AAF0-8DAFB1AD8BC1}" type="pres">
      <dgm:prSet presAssocID="{4E0C5008-C746-4E9E-BE14-6C257273FA5D}" presName="diagram" presStyleCnt="0">
        <dgm:presLayoutVars>
          <dgm:dir/>
          <dgm:resizeHandles val="exact"/>
        </dgm:presLayoutVars>
      </dgm:prSet>
      <dgm:spPr/>
    </dgm:pt>
    <dgm:pt modelId="{34E3B470-93B6-4DFB-8C84-67B93455AAFA}" type="pres">
      <dgm:prSet presAssocID="{A7380E8D-728B-42EC-AD73-0424048392F6}" presName="node" presStyleLbl="node1" presStyleIdx="0" presStyleCnt="6">
        <dgm:presLayoutVars>
          <dgm:bulletEnabled val="1"/>
        </dgm:presLayoutVars>
      </dgm:prSet>
      <dgm:spPr/>
    </dgm:pt>
    <dgm:pt modelId="{182759D2-6CB0-4850-B0DC-5127ECA917B3}" type="pres">
      <dgm:prSet presAssocID="{A9785980-4BF9-40FF-AC0C-71A8DC5FE9AC}" presName="sibTrans" presStyleCnt="0"/>
      <dgm:spPr/>
    </dgm:pt>
    <dgm:pt modelId="{A108EC23-1F77-4A4A-B4AC-1F21B3FEC27B}" type="pres">
      <dgm:prSet presAssocID="{C3A84E7A-3476-418D-B60B-5CD67B08A8F9}" presName="node" presStyleLbl="node1" presStyleIdx="1" presStyleCnt="6">
        <dgm:presLayoutVars>
          <dgm:bulletEnabled val="1"/>
        </dgm:presLayoutVars>
      </dgm:prSet>
      <dgm:spPr/>
    </dgm:pt>
    <dgm:pt modelId="{E4E42CB2-70AB-4BEE-9D0D-38CECC6D4E53}" type="pres">
      <dgm:prSet presAssocID="{716687B3-98D4-402D-958C-86A699EBF5E4}" presName="sibTrans" presStyleCnt="0"/>
      <dgm:spPr/>
    </dgm:pt>
    <dgm:pt modelId="{A25C3F95-57B6-4FA3-8B46-8288A9EF74D5}" type="pres">
      <dgm:prSet presAssocID="{E8738135-D1E4-48ED-A7FF-4E86814932ED}" presName="node" presStyleLbl="node1" presStyleIdx="2" presStyleCnt="6">
        <dgm:presLayoutVars>
          <dgm:bulletEnabled val="1"/>
        </dgm:presLayoutVars>
      </dgm:prSet>
      <dgm:spPr/>
    </dgm:pt>
    <dgm:pt modelId="{8363FAB4-83F9-4AB0-9965-759AFE8B2C78}" type="pres">
      <dgm:prSet presAssocID="{30ED36FF-8A9F-4C17-BC97-7A3CA2C01563}" presName="sibTrans" presStyleCnt="0"/>
      <dgm:spPr/>
    </dgm:pt>
    <dgm:pt modelId="{0B2D4AFF-C0CA-48BC-9543-C9D3CF5BADD4}" type="pres">
      <dgm:prSet presAssocID="{35AA2BED-CE5A-4FF3-BA20-E20CD5D102B5}" presName="node" presStyleLbl="node1" presStyleIdx="3" presStyleCnt="6">
        <dgm:presLayoutVars>
          <dgm:bulletEnabled val="1"/>
        </dgm:presLayoutVars>
      </dgm:prSet>
      <dgm:spPr/>
    </dgm:pt>
    <dgm:pt modelId="{8CDD4BC5-4336-4E48-BAAA-1BBA721ACF6B}" type="pres">
      <dgm:prSet presAssocID="{CDBDA8D4-01B9-4113-9B73-CBA2E87F1DBD}" presName="sibTrans" presStyleCnt="0"/>
      <dgm:spPr/>
    </dgm:pt>
    <dgm:pt modelId="{C8F925F9-2D46-4DC5-971B-BCAD38716163}" type="pres">
      <dgm:prSet presAssocID="{71C8E5E7-374A-4176-B0D8-52EE1E5F4FB9}" presName="node" presStyleLbl="node1" presStyleIdx="4" presStyleCnt="6">
        <dgm:presLayoutVars>
          <dgm:bulletEnabled val="1"/>
        </dgm:presLayoutVars>
      </dgm:prSet>
      <dgm:spPr/>
    </dgm:pt>
    <dgm:pt modelId="{913387A5-2B59-4C74-9746-00DBEAC245CA}" type="pres">
      <dgm:prSet presAssocID="{EED9F0DC-2117-41F8-BD95-8675CA575997}" presName="sibTrans" presStyleCnt="0"/>
      <dgm:spPr/>
    </dgm:pt>
    <dgm:pt modelId="{197AA29F-9411-4665-A300-2134F5152147}" type="pres">
      <dgm:prSet presAssocID="{102C627F-2770-4EBB-94DF-3D506590C7FD}" presName="node" presStyleLbl="node1" presStyleIdx="5" presStyleCnt="6">
        <dgm:presLayoutVars>
          <dgm:bulletEnabled val="1"/>
        </dgm:presLayoutVars>
      </dgm:prSet>
      <dgm:spPr/>
    </dgm:pt>
  </dgm:ptLst>
  <dgm:cxnLst>
    <dgm:cxn modelId="{3B7EA623-51F1-4692-A1EB-5E701EFEA267}" srcId="{4E0C5008-C746-4E9E-BE14-6C257273FA5D}" destId="{102C627F-2770-4EBB-94DF-3D506590C7FD}" srcOrd="5" destOrd="0" parTransId="{DBC7B5AF-0879-4010-A733-F481F7306B4E}" sibTransId="{7E3CD523-191F-4F0B-B12D-63BAE1C3A3DE}"/>
    <dgm:cxn modelId="{CAAB8639-089C-4844-AA79-9CD954468FBB}" type="presOf" srcId="{71C8E5E7-374A-4176-B0D8-52EE1E5F4FB9}" destId="{C8F925F9-2D46-4DC5-971B-BCAD38716163}" srcOrd="0" destOrd="0" presId="urn:microsoft.com/office/officeart/2005/8/layout/default"/>
    <dgm:cxn modelId="{F0F3044D-3944-4E8F-B146-5DCA1C15D2C7}" srcId="{4E0C5008-C746-4E9E-BE14-6C257273FA5D}" destId="{35AA2BED-CE5A-4FF3-BA20-E20CD5D102B5}" srcOrd="3" destOrd="0" parTransId="{76DE6212-A46B-4839-B020-F4FFB56C1D48}" sibTransId="{CDBDA8D4-01B9-4113-9B73-CBA2E87F1DBD}"/>
    <dgm:cxn modelId="{0A04E973-5131-41A0-8666-5BB9FE185961}" srcId="{4E0C5008-C746-4E9E-BE14-6C257273FA5D}" destId="{C3A84E7A-3476-418D-B60B-5CD67B08A8F9}" srcOrd="1" destOrd="0" parTransId="{62E9B0A1-A027-47C2-93B1-6E7CFA674F85}" sibTransId="{716687B3-98D4-402D-958C-86A699EBF5E4}"/>
    <dgm:cxn modelId="{5D7B7255-537B-4755-A6B4-45C5A4D56F5A}" type="presOf" srcId="{4E0C5008-C746-4E9E-BE14-6C257273FA5D}" destId="{64416080-26FE-4F97-AAF0-8DAFB1AD8BC1}" srcOrd="0" destOrd="0" presId="urn:microsoft.com/office/officeart/2005/8/layout/default"/>
    <dgm:cxn modelId="{162BD475-17E8-4CA4-BC7B-2752CC2E085D}" type="presOf" srcId="{102C627F-2770-4EBB-94DF-3D506590C7FD}" destId="{197AA29F-9411-4665-A300-2134F5152147}" srcOrd="0" destOrd="0" presId="urn:microsoft.com/office/officeart/2005/8/layout/default"/>
    <dgm:cxn modelId="{C041C777-A1B8-4A87-B40F-F87BFF0A35D3}" type="presOf" srcId="{E8738135-D1E4-48ED-A7FF-4E86814932ED}" destId="{A25C3F95-57B6-4FA3-8B46-8288A9EF74D5}" srcOrd="0" destOrd="0" presId="urn:microsoft.com/office/officeart/2005/8/layout/default"/>
    <dgm:cxn modelId="{3EB4769F-8381-4646-B4FC-F29F32B6BAA3}" type="presOf" srcId="{A7380E8D-728B-42EC-AD73-0424048392F6}" destId="{34E3B470-93B6-4DFB-8C84-67B93455AAFA}" srcOrd="0" destOrd="0" presId="urn:microsoft.com/office/officeart/2005/8/layout/default"/>
    <dgm:cxn modelId="{623DA4B3-AB67-434A-828D-13C02DD40D8E}" srcId="{4E0C5008-C746-4E9E-BE14-6C257273FA5D}" destId="{71C8E5E7-374A-4176-B0D8-52EE1E5F4FB9}" srcOrd="4" destOrd="0" parTransId="{477CB95A-BBB2-4A7B-80FF-904BE546774A}" sibTransId="{EED9F0DC-2117-41F8-BD95-8675CA575997}"/>
    <dgm:cxn modelId="{024F38B7-F9B4-459D-B731-F6F3E96AC1B6}" type="presOf" srcId="{35AA2BED-CE5A-4FF3-BA20-E20CD5D102B5}" destId="{0B2D4AFF-C0CA-48BC-9543-C9D3CF5BADD4}" srcOrd="0" destOrd="0" presId="urn:microsoft.com/office/officeart/2005/8/layout/default"/>
    <dgm:cxn modelId="{61004DBF-4E69-45AF-9072-B78528CBF7B9}" srcId="{4E0C5008-C746-4E9E-BE14-6C257273FA5D}" destId="{E8738135-D1E4-48ED-A7FF-4E86814932ED}" srcOrd="2" destOrd="0" parTransId="{7E0D541C-CE70-4BF9-8FDC-84829DEF8271}" sibTransId="{30ED36FF-8A9F-4C17-BC97-7A3CA2C01563}"/>
    <dgm:cxn modelId="{E66AB4C2-66B0-4C0A-8C5C-789C6554B4A7}" type="presOf" srcId="{C3A84E7A-3476-418D-B60B-5CD67B08A8F9}" destId="{A108EC23-1F77-4A4A-B4AC-1F21B3FEC27B}" srcOrd="0" destOrd="0" presId="urn:microsoft.com/office/officeart/2005/8/layout/default"/>
    <dgm:cxn modelId="{CB7CB0FB-E2CF-4ECE-A2A6-8EFA674CB211}" srcId="{4E0C5008-C746-4E9E-BE14-6C257273FA5D}" destId="{A7380E8D-728B-42EC-AD73-0424048392F6}" srcOrd="0" destOrd="0" parTransId="{281288B2-A3A3-4D6F-A81E-F2AB79ED4808}" sibTransId="{A9785980-4BF9-40FF-AC0C-71A8DC5FE9AC}"/>
    <dgm:cxn modelId="{6B30B54F-282A-4CF7-BE27-C6F823EF1995}" type="presParOf" srcId="{64416080-26FE-4F97-AAF0-8DAFB1AD8BC1}" destId="{34E3B470-93B6-4DFB-8C84-67B93455AAFA}" srcOrd="0" destOrd="0" presId="urn:microsoft.com/office/officeart/2005/8/layout/default"/>
    <dgm:cxn modelId="{8A36C173-E56E-48CD-BE97-68608E0D11BF}" type="presParOf" srcId="{64416080-26FE-4F97-AAF0-8DAFB1AD8BC1}" destId="{182759D2-6CB0-4850-B0DC-5127ECA917B3}" srcOrd="1" destOrd="0" presId="urn:microsoft.com/office/officeart/2005/8/layout/default"/>
    <dgm:cxn modelId="{F6B761A4-2DD2-4C15-8B1C-CB81CE97872B}" type="presParOf" srcId="{64416080-26FE-4F97-AAF0-8DAFB1AD8BC1}" destId="{A108EC23-1F77-4A4A-B4AC-1F21B3FEC27B}" srcOrd="2" destOrd="0" presId="urn:microsoft.com/office/officeart/2005/8/layout/default"/>
    <dgm:cxn modelId="{AF83A579-2007-48D5-A2BF-E4A5AB878D98}" type="presParOf" srcId="{64416080-26FE-4F97-AAF0-8DAFB1AD8BC1}" destId="{E4E42CB2-70AB-4BEE-9D0D-38CECC6D4E53}" srcOrd="3" destOrd="0" presId="urn:microsoft.com/office/officeart/2005/8/layout/default"/>
    <dgm:cxn modelId="{6BF2891C-D72C-4D0E-A09C-696CEB9F71A3}" type="presParOf" srcId="{64416080-26FE-4F97-AAF0-8DAFB1AD8BC1}" destId="{A25C3F95-57B6-4FA3-8B46-8288A9EF74D5}" srcOrd="4" destOrd="0" presId="urn:microsoft.com/office/officeart/2005/8/layout/default"/>
    <dgm:cxn modelId="{ED03863D-2F95-4E71-871D-519E999C59CF}" type="presParOf" srcId="{64416080-26FE-4F97-AAF0-8DAFB1AD8BC1}" destId="{8363FAB4-83F9-4AB0-9965-759AFE8B2C78}" srcOrd="5" destOrd="0" presId="urn:microsoft.com/office/officeart/2005/8/layout/default"/>
    <dgm:cxn modelId="{C20B969F-D5E6-4DE2-A71E-183D2D0EFF2E}" type="presParOf" srcId="{64416080-26FE-4F97-AAF0-8DAFB1AD8BC1}" destId="{0B2D4AFF-C0CA-48BC-9543-C9D3CF5BADD4}" srcOrd="6" destOrd="0" presId="urn:microsoft.com/office/officeart/2005/8/layout/default"/>
    <dgm:cxn modelId="{46488E87-B74F-4C21-9681-AC2953B8AED7}" type="presParOf" srcId="{64416080-26FE-4F97-AAF0-8DAFB1AD8BC1}" destId="{8CDD4BC5-4336-4E48-BAAA-1BBA721ACF6B}" srcOrd="7" destOrd="0" presId="urn:microsoft.com/office/officeart/2005/8/layout/default"/>
    <dgm:cxn modelId="{06B34784-B2FC-4ECC-B8A3-2D607C755E6C}" type="presParOf" srcId="{64416080-26FE-4F97-AAF0-8DAFB1AD8BC1}" destId="{C8F925F9-2D46-4DC5-971B-BCAD38716163}" srcOrd="8" destOrd="0" presId="urn:microsoft.com/office/officeart/2005/8/layout/default"/>
    <dgm:cxn modelId="{ED30EDAB-470E-4473-8AB6-09E7CE4DB5F6}" type="presParOf" srcId="{64416080-26FE-4F97-AAF0-8DAFB1AD8BC1}" destId="{913387A5-2B59-4C74-9746-00DBEAC245CA}" srcOrd="9" destOrd="0" presId="urn:microsoft.com/office/officeart/2005/8/layout/default"/>
    <dgm:cxn modelId="{4576A102-782A-4ED4-BBEF-1399FFD8CEC8}" type="presParOf" srcId="{64416080-26FE-4F97-AAF0-8DAFB1AD8BC1}" destId="{197AA29F-9411-4665-A300-2134F5152147}"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F9BA0C7-F171-43E7-91DE-CA308F8690C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lv-LV"/>
        </a:p>
      </dgm:t>
    </dgm:pt>
    <dgm:pt modelId="{EA49C118-89E9-48AA-85E5-307D525B1C44}">
      <dgm:prSet phldrT="[Text]" custT="1"/>
      <dgm:spPr/>
      <dgm:t>
        <a:bodyPr/>
        <a:lstStyle/>
        <a:p>
          <a:r>
            <a:rPr lang="en-US" sz="2000" dirty="0" err="1">
              <a:solidFill>
                <a:srgbClr val="002060"/>
              </a:solidFill>
            </a:rPr>
            <a:t>demokratijos</a:t>
          </a:r>
          <a:r>
            <a:rPr lang="en-US" sz="2000" dirty="0">
              <a:solidFill>
                <a:srgbClr val="002060"/>
              </a:solidFill>
            </a:rPr>
            <a:t> </a:t>
          </a:r>
          <a:r>
            <a:rPr lang="en-US" sz="2000" dirty="0" err="1">
              <a:solidFill>
                <a:srgbClr val="002060"/>
              </a:solidFill>
            </a:rPr>
            <a:t>kūrimas</a:t>
          </a:r>
          <a:endParaRPr lang="lv-LV" sz="2000" dirty="0">
            <a:solidFill>
              <a:srgbClr val="002060"/>
            </a:solidFill>
          </a:endParaRPr>
        </a:p>
      </dgm:t>
    </dgm:pt>
    <dgm:pt modelId="{1CD758E5-B83A-4632-83A2-51624FECD83E}" type="parTrans" cxnId="{219A09F5-B60B-4DE3-BDE2-BC84B791DE1B}">
      <dgm:prSet/>
      <dgm:spPr/>
      <dgm:t>
        <a:bodyPr/>
        <a:lstStyle/>
        <a:p>
          <a:endParaRPr lang="lv-LV"/>
        </a:p>
      </dgm:t>
    </dgm:pt>
    <dgm:pt modelId="{E63CF0FE-20B6-42D3-BA7D-327553E0F960}" type="sibTrans" cxnId="{219A09F5-B60B-4DE3-BDE2-BC84B791DE1B}">
      <dgm:prSet/>
      <dgm:spPr/>
      <dgm:t>
        <a:bodyPr/>
        <a:lstStyle/>
        <a:p>
          <a:endParaRPr lang="lv-LV"/>
        </a:p>
      </dgm:t>
    </dgm:pt>
    <dgm:pt modelId="{8EDED663-2300-49C7-8B0B-127D36B18526}">
      <dgm:prSet custT="1"/>
      <dgm:spPr/>
      <dgm:t>
        <a:bodyPr/>
        <a:lstStyle/>
        <a:p>
          <a:r>
            <a:rPr lang="en-US" sz="2000" dirty="0">
              <a:solidFill>
                <a:srgbClr val="002060"/>
              </a:solidFill>
            </a:rPr>
            <a:t>viešos kampanijos</a:t>
          </a:r>
        </a:p>
      </dgm:t>
    </dgm:pt>
    <dgm:pt modelId="{35A0408F-5C64-433D-884B-133A13C0B51F}" type="parTrans" cxnId="{153988C5-A100-467B-A5AB-DC4770D3D8C4}">
      <dgm:prSet/>
      <dgm:spPr/>
      <dgm:t>
        <a:bodyPr/>
        <a:lstStyle/>
        <a:p>
          <a:endParaRPr lang="en-US"/>
        </a:p>
      </dgm:t>
    </dgm:pt>
    <dgm:pt modelId="{B44ABA3B-276F-4D87-8769-7FDC1EBE1E9E}" type="sibTrans" cxnId="{153988C5-A100-467B-A5AB-DC4770D3D8C4}">
      <dgm:prSet/>
      <dgm:spPr/>
      <dgm:t>
        <a:bodyPr/>
        <a:lstStyle/>
        <a:p>
          <a:endParaRPr lang="en-US"/>
        </a:p>
      </dgm:t>
    </dgm:pt>
    <dgm:pt modelId="{AC2B5295-519C-4682-8ECE-A183CB536516}">
      <dgm:prSet custT="1"/>
      <dgm:spPr/>
      <dgm:t>
        <a:bodyPr/>
        <a:lstStyle/>
        <a:p>
          <a:r>
            <a:rPr lang="en-US" sz="2000" dirty="0">
              <a:solidFill>
                <a:srgbClr val="002060"/>
              </a:solidFill>
            </a:rPr>
            <a:t>kultūros išsaugojimas</a:t>
          </a:r>
        </a:p>
      </dgm:t>
    </dgm:pt>
    <dgm:pt modelId="{28FB3B48-E1AC-4CAD-9F72-EDCEF09C0363}" type="parTrans" cxnId="{A4166F9D-B8C2-415A-B4F6-D9080284AB65}">
      <dgm:prSet/>
      <dgm:spPr/>
      <dgm:t>
        <a:bodyPr/>
        <a:lstStyle/>
        <a:p>
          <a:endParaRPr lang="en-US"/>
        </a:p>
      </dgm:t>
    </dgm:pt>
    <dgm:pt modelId="{14B550AE-7F59-479F-8E9F-46DF00B53ACB}" type="sibTrans" cxnId="{A4166F9D-B8C2-415A-B4F6-D9080284AB65}">
      <dgm:prSet/>
      <dgm:spPr/>
      <dgm:t>
        <a:bodyPr/>
        <a:lstStyle/>
        <a:p>
          <a:endParaRPr lang="en-US"/>
        </a:p>
      </dgm:t>
    </dgm:pt>
    <dgm:pt modelId="{CF4C88CE-BDBC-4BEB-9B18-9BDFFAD7A47A}">
      <dgm:prSet custT="1"/>
      <dgm:spPr/>
      <dgm:t>
        <a:bodyPr/>
        <a:lstStyle/>
        <a:p>
          <a:r>
            <a:rPr lang="lt-LT" sz="2000" dirty="0">
              <a:solidFill>
                <a:srgbClr val="002060"/>
              </a:solidFill>
            </a:rPr>
            <a:t>politikos analizė</a:t>
          </a:r>
          <a:endParaRPr lang="en-US" sz="2000" dirty="0">
            <a:solidFill>
              <a:srgbClr val="002060"/>
            </a:solidFill>
          </a:endParaRPr>
        </a:p>
      </dgm:t>
    </dgm:pt>
    <dgm:pt modelId="{2462C42C-A91A-415D-9AA7-A182E42B6033}" type="parTrans" cxnId="{4853B22B-004C-492B-A5A4-87C1A04C7A33}">
      <dgm:prSet/>
      <dgm:spPr/>
      <dgm:t>
        <a:bodyPr/>
        <a:lstStyle/>
        <a:p>
          <a:endParaRPr lang="en-US"/>
        </a:p>
      </dgm:t>
    </dgm:pt>
    <dgm:pt modelId="{3E7C11AA-C1FE-43AE-8311-8DFECA30DB52}" type="sibTrans" cxnId="{4853B22B-004C-492B-A5A4-87C1A04C7A33}">
      <dgm:prSet/>
      <dgm:spPr/>
      <dgm:t>
        <a:bodyPr/>
        <a:lstStyle/>
        <a:p>
          <a:endParaRPr lang="en-US"/>
        </a:p>
      </dgm:t>
    </dgm:pt>
    <dgm:pt modelId="{2EDCC6F1-132E-4692-B33E-AB769A8B49F7}">
      <dgm:prSet custT="1"/>
      <dgm:spPr/>
      <dgm:t>
        <a:bodyPr/>
        <a:lstStyle/>
        <a:p>
          <a:r>
            <a:rPr lang="lt-LT" sz="2000" dirty="0">
              <a:solidFill>
                <a:srgbClr val="002060"/>
              </a:solidFill>
            </a:rPr>
            <a:t>t</a:t>
          </a:r>
          <a:r>
            <a:rPr lang="en-US" sz="2000" dirty="0" err="1">
              <a:solidFill>
                <a:srgbClr val="002060"/>
              </a:solidFill>
            </a:rPr>
            <a:t>yrim</a:t>
          </a:r>
          <a:r>
            <a:rPr lang="lt-LT" sz="2000" dirty="0">
              <a:solidFill>
                <a:srgbClr val="002060"/>
              </a:solidFill>
            </a:rPr>
            <a:t>ai</a:t>
          </a:r>
          <a:endParaRPr lang="en-US" sz="2000" dirty="0">
            <a:solidFill>
              <a:srgbClr val="002060"/>
            </a:solidFill>
          </a:endParaRPr>
        </a:p>
      </dgm:t>
    </dgm:pt>
    <dgm:pt modelId="{7625E302-B00E-4851-A3DC-A7BFE9511AC1}" type="parTrans" cxnId="{BB941143-7FD3-43E3-AFE9-7F816728356F}">
      <dgm:prSet/>
      <dgm:spPr/>
      <dgm:t>
        <a:bodyPr/>
        <a:lstStyle/>
        <a:p>
          <a:endParaRPr lang="en-US"/>
        </a:p>
      </dgm:t>
    </dgm:pt>
    <dgm:pt modelId="{B2328240-CE58-4B7E-9357-469C84A69102}" type="sibTrans" cxnId="{BB941143-7FD3-43E3-AFE9-7F816728356F}">
      <dgm:prSet/>
      <dgm:spPr/>
      <dgm:t>
        <a:bodyPr/>
        <a:lstStyle/>
        <a:p>
          <a:endParaRPr lang="en-US"/>
        </a:p>
      </dgm:t>
    </dgm:pt>
    <dgm:pt modelId="{E5790B19-62D9-4E57-9563-28B760C0A678}">
      <dgm:prSet custT="1"/>
      <dgm:spPr/>
      <dgm:t>
        <a:bodyPr/>
        <a:lstStyle/>
        <a:p>
          <a:r>
            <a:rPr lang="en-US" sz="2000" dirty="0">
              <a:solidFill>
                <a:srgbClr val="002060"/>
              </a:solidFill>
            </a:rPr>
            <a:t>informacijos teikimas</a:t>
          </a:r>
        </a:p>
      </dgm:t>
    </dgm:pt>
    <dgm:pt modelId="{768C56E5-5A54-401E-A048-BC628F176D08}" type="parTrans" cxnId="{73BDD8E5-D9CD-4E3B-B8BE-2FFB67217CE4}">
      <dgm:prSet/>
      <dgm:spPr/>
      <dgm:t>
        <a:bodyPr/>
        <a:lstStyle/>
        <a:p>
          <a:endParaRPr lang="en-US"/>
        </a:p>
      </dgm:t>
    </dgm:pt>
    <dgm:pt modelId="{EEBAB36B-72CA-4110-80DA-ED99041C285B}" type="sibTrans" cxnId="{73BDD8E5-D9CD-4E3B-B8BE-2FFB67217CE4}">
      <dgm:prSet/>
      <dgm:spPr/>
      <dgm:t>
        <a:bodyPr/>
        <a:lstStyle/>
        <a:p>
          <a:endParaRPr lang="en-US"/>
        </a:p>
      </dgm:t>
    </dgm:pt>
    <dgm:pt modelId="{2CBAAD54-064E-4AC5-BBC5-68A44FEC8A5B}" type="pres">
      <dgm:prSet presAssocID="{0F9BA0C7-F171-43E7-91DE-CA308F8690CD}" presName="diagram" presStyleCnt="0">
        <dgm:presLayoutVars>
          <dgm:dir/>
          <dgm:resizeHandles val="exact"/>
        </dgm:presLayoutVars>
      </dgm:prSet>
      <dgm:spPr/>
    </dgm:pt>
    <dgm:pt modelId="{0041B9DF-9A9D-43E5-9E22-3AC0CB870AD4}" type="pres">
      <dgm:prSet presAssocID="{EA49C118-89E9-48AA-85E5-307D525B1C44}" presName="node" presStyleLbl="node1" presStyleIdx="0" presStyleCnt="6">
        <dgm:presLayoutVars>
          <dgm:bulletEnabled val="1"/>
        </dgm:presLayoutVars>
      </dgm:prSet>
      <dgm:spPr/>
    </dgm:pt>
    <dgm:pt modelId="{E7F70D9D-FCE3-40AD-8020-8CAC17AE04CF}" type="pres">
      <dgm:prSet presAssocID="{E63CF0FE-20B6-42D3-BA7D-327553E0F960}" presName="sibTrans" presStyleCnt="0"/>
      <dgm:spPr/>
    </dgm:pt>
    <dgm:pt modelId="{C08C4FA3-6D46-4EA4-AB2A-0FE1A19F9AF8}" type="pres">
      <dgm:prSet presAssocID="{8EDED663-2300-49C7-8B0B-127D36B18526}" presName="node" presStyleLbl="node1" presStyleIdx="1" presStyleCnt="6">
        <dgm:presLayoutVars>
          <dgm:bulletEnabled val="1"/>
        </dgm:presLayoutVars>
      </dgm:prSet>
      <dgm:spPr/>
    </dgm:pt>
    <dgm:pt modelId="{DA595938-C156-45A2-A87E-BC19BF2F3390}" type="pres">
      <dgm:prSet presAssocID="{B44ABA3B-276F-4D87-8769-7FDC1EBE1E9E}" presName="sibTrans" presStyleCnt="0"/>
      <dgm:spPr/>
    </dgm:pt>
    <dgm:pt modelId="{8CDC7C56-49B7-48DF-BCDF-D7FD71015894}" type="pres">
      <dgm:prSet presAssocID="{AC2B5295-519C-4682-8ECE-A183CB536516}" presName="node" presStyleLbl="node1" presStyleIdx="2" presStyleCnt="6">
        <dgm:presLayoutVars>
          <dgm:bulletEnabled val="1"/>
        </dgm:presLayoutVars>
      </dgm:prSet>
      <dgm:spPr/>
    </dgm:pt>
    <dgm:pt modelId="{E1B6F770-32E3-4275-81A0-B9402DD0E896}" type="pres">
      <dgm:prSet presAssocID="{14B550AE-7F59-479F-8E9F-46DF00B53ACB}" presName="sibTrans" presStyleCnt="0"/>
      <dgm:spPr/>
    </dgm:pt>
    <dgm:pt modelId="{1E06DFE6-05B1-4344-A174-5256FF3C7290}" type="pres">
      <dgm:prSet presAssocID="{CF4C88CE-BDBC-4BEB-9B18-9BDFFAD7A47A}" presName="node" presStyleLbl="node1" presStyleIdx="3" presStyleCnt="6">
        <dgm:presLayoutVars>
          <dgm:bulletEnabled val="1"/>
        </dgm:presLayoutVars>
      </dgm:prSet>
      <dgm:spPr/>
    </dgm:pt>
    <dgm:pt modelId="{C98DA316-1978-4696-A57A-B51C8DCBA53C}" type="pres">
      <dgm:prSet presAssocID="{3E7C11AA-C1FE-43AE-8311-8DFECA30DB52}" presName="sibTrans" presStyleCnt="0"/>
      <dgm:spPr/>
    </dgm:pt>
    <dgm:pt modelId="{B742D214-560C-4646-B6C0-E3FAEF52FB47}" type="pres">
      <dgm:prSet presAssocID="{2EDCC6F1-132E-4692-B33E-AB769A8B49F7}" presName="node" presStyleLbl="node1" presStyleIdx="4" presStyleCnt="6">
        <dgm:presLayoutVars>
          <dgm:bulletEnabled val="1"/>
        </dgm:presLayoutVars>
      </dgm:prSet>
      <dgm:spPr/>
    </dgm:pt>
    <dgm:pt modelId="{6477DB6D-692F-4DD4-B398-888B39B9FD69}" type="pres">
      <dgm:prSet presAssocID="{B2328240-CE58-4B7E-9357-469C84A69102}" presName="sibTrans" presStyleCnt="0"/>
      <dgm:spPr/>
    </dgm:pt>
    <dgm:pt modelId="{7A90F08B-31EC-4D43-9908-C4AD8A032B7E}" type="pres">
      <dgm:prSet presAssocID="{E5790B19-62D9-4E57-9563-28B760C0A678}" presName="node" presStyleLbl="node1" presStyleIdx="5" presStyleCnt="6">
        <dgm:presLayoutVars>
          <dgm:bulletEnabled val="1"/>
        </dgm:presLayoutVars>
      </dgm:prSet>
      <dgm:spPr/>
    </dgm:pt>
  </dgm:ptLst>
  <dgm:cxnLst>
    <dgm:cxn modelId="{7C18B51A-254E-45EF-A451-A813C91E8EE6}" type="presOf" srcId="{0F9BA0C7-F171-43E7-91DE-CA308F8690CD}" destId="{2CBAAD54-064E-4AC5-BBC5-68A44FEC8A5B}" srcOrd="0" destOrd="0" presId="urn:microsoft.com/office/officeart/2005/8/layout/default"/>
    <dgm:cxn modelId="{4853B22B-004C-492B-A5A4-87C1A04C7A33}" srcId="{0F9BA0C7-F171-43E7-91DE-CA308F8690CD}" destId="{CF4C88CE-BDBC-4BEB-9B18-9BDFFAD7A47A}" srcOrd="3" destOrd="0" parTransId="{2462C42C-A91A-415D-9AA7-A182E42B6033}" sibTransId="{3E7C11AA-C1FE-43AE-8311-8DFECA30DB52}"/>
    <dgm:cxn modelId="{FECC0B5F-A5B4-476F-A6C7-EEB8AF2C9B6B}" type="presOf" srcId="{2EDCC6F1-132E-4692-B33E-AB769A8B49F7}" destId="{B742D214-560C-4646-B6C0-E3FAEF52FB47}" srcOrd="0" destOrd="0" presId="urn:microsoft.com/office/officeart/2005/8/layout/default"/>
    <dgm:cxn modelId="{BB941143-7FD3-43E3-AFE9-7F816728356F}" srcId="{0F9BA0C7-F171-43E7-91DE-CA308F8690CD}" destId="{2EDCC6F1-132E-4692-B33E-AB769A8B49F7}" srcOrd="4" destOrd="0" parTransId="{7625E302-B00E-4851-A3DC-A7BFE9511AC1}" sibTransId="{B2328240-CE58-4B7E-9357-469C84A69102}"/>
    <dgm:cxn modelId="{97247374-4F04-4A48-9D79-D3C1281C3B1B}" type="presOf" srcId="{CF4C88CE-BDBC-4BEB-9B18-9BDFFAD7A47A}" destId="{1E06DFE6-05B1-4344-A174-5256FF3C7290}" srcOrd="0" destOrd="0" presId="urn:microsoft.com/office/officeart/2005/8/layout/default"/>
    <dgm:cxn modelId="{7FA45D55-F915-425F-BD47-B4E416E0AB65}" type="presOf" srcId="{EA49C118-89E9-48AA-85E5-307D525B1C44}" destId="{0041B9DF-9A9D-43E5-9E22-3AC0CB870AD4}" srcOrd="0" destOrd="0" presId="urn:microsoft.com/office/officeart/2005/8/layout/default"/>
    <dgm:cxn modelId="{53AF3B81-0D4C-4942-B746-180E5B878B75}" type="presOf" srcId="{E5790B19-62D9-4E57-9563-28B760C0A678}" destId="{7A90F08B-31EC-4D43-9908-C4AD8A032B7E}" srcOrd="0" destOrd="0" presId="urn:microsoft.com/office/officeart/2005/8/layout/default"/>
    <dgm:cxn modelId="{A4166F9D-B8C2-415A-B4F6-D9080284AB65}" srcId="{0F9BA0C7-F171-43E7-91DE-CA308F8690CD}" destId="{AC2B5295-519C-4682-8ECE-A183CB536516}" srcOrd="2" destOrd="0" parTransId="{28FB3B48-E1AC-4CAD-9F72-EDCEF09C0363}" sibTransId="{14B550AE-7F59-479F-8E9F-46DF00B53ACB}"/>
    <dgm:cxn modelId="{0477A7A9-DED4-4DA1-BEB6-E8D36D2E18B9}" type="presOf" srcId="{8EDED663-2300-49C7-8B0B-127D36B18526}" destId="{C08C4FA3-6D46-4EA4-AB2A-0FE1A19F9AF8}" srcOrd="0" destOrd="0" presId="urn:microsoft.com/office/officeart/2005/8/layout/default"/>
    <dgm:cxn modelId="{153988C5-A100-467B-A5AB-DC4770D3D8C4}" srcId="{0F9BA0C7-F171-43E7-91DE-CA308F8690CD}" destId="{8EDED663-2300-49C7-8B0B-127D36B18526}" srcOrd="1" destOrd="0" parTransId="{35A0408F-5C64-433D-884B-133A13C0B51F}" sibTransId="{B44ABA3B-276F-4D87-8769-7FDC1EBE1E9E}"/>
    <dgm:cxn modelId="{73BDD8E5-D9CD-4E3B-B8BE-2FFB67217CE4}" srcId="{0F9BA0C7-F171-43E7-91DE-CA308F8690CD}" destId="{E5790B19-62D9-4E57-9563-28B760C0A678}" srcOrd="5" destOrd="0" parTransId="{768C56E5-5A54-401E-A048-BC628F176D08}" sibTransId="{EEBAB36B-72CA-4110-80DA-ED99041C285B}"/>
    <dgm:cxn modelId="{CE7652F3-E81B-4EB6-97E9-CFE1637F51B2}" type="presOf" srcId="{AC2B5295-519C-4682-8ECE-A183CB536516}" destId="{8CDC7C56-49B7-48DF-BCDF-D7FD71015894}" srcOrd="0" destOrd="0" presId="urn:microsoft.com/office/officeart/2005/8/layout/default"/>
    <dgm:cxn modelId="{219A09F5-B60B-4DE3-BDE2-BC84B791DE1B}" srcId="{0F9BA0C7-F171-43E7-91DE-CA308F8690CD}" destId="{EA49C118-89E9-48AA-85E5-307D525B1C44}" srcOrd="0" destOrd="0" parTransId="{1CD758E5-B83A-4632-83A2-51624FECD83E}" sibTransId="{E63CF0FE-20B6-42D3-BA7D-327553E0F960}"/>
    <dgm:cxn modelId="{351C65B8-6DD9-4AF1-B6BB-8F82F9E2FCC1}" type="presParOf" srcId="{2CBAAD54-064E-4AC5-BBC5-68A44FEC8A5B}" destId="{0041B9DF-9A9D-43E5-9E22-3AC0CB870AD4}" srcOrd="0" destOrd="0" presId="urn:microsoft.com/office/officeart/2005/8/layout/default"/>
    <dgm:cxn modelId="{0438B69E-0AB2-4315-9584-822CA9223D61}" type="presParOf" srcId="{2CBAAD54-064E-4AC5-BBC5-68A44FEC8A5B}" destId="{E7F70D9D-FCE3-40AD-8020-8CAC17AE04CF}" srcOrd="1" destOrd="0" presId="urn:microsoft.com/office/officeart/2005/8/layout/default"/>
    <dgm:cxn modelId="{182C3651-F47D-4C06-AD12-3365C83573CE}" type="presParOf" srcId="{2CBAAD54-064E-4AC5-BBC5-68A44FEC8A5B}" destId="{C08C4FA3-6D46-4EA4-AB2A-0FE1A19F9AF8}" srcOrd="2" destOrd="0" presId="urn:microsoft.com/office/officeart/2005/8/layout/default"/>
    <dgm:cxn modelId="{1126AD7B-D242-4316-8CEB-65703A708CC0}" type="presParOf" srcId="{2CBAAD54-064E-4AC5-BBC5-68A44FEC8A5B}" destId="{DA595938-C156-45A2-A87E-BC19BF2F3390}" srcOrd="3" destOrd="0" presId="urn:microsoft.com/office/officeart/2005/8/layout/default"/>
    <dgm:cxn modelId="{BB3F6D1F-76F4-40EB-B153-D691685FE805}" type="presParOf" srcId="{2CBAAD54-064E-4AC5-BBC5-68A44FEC8A5B}" destId="{8CDC7C56-49B7-48DF-BCDF-D7FD71015894}" srcOrd="4" destOrd="0" presId="urn:microsoft.com/office/officeart/2005/8/layout/default"/>
    <dgm:cxn modelId="{B609B203-6209-404F-A9CE-FEA89E325A74}" type="presParOf" srcId="{2CBAAD54-064E-4AC5-BBC5-68A44FEC8A5B}" destId="{E1B6F770-32E3-4275-81A0-B9402DD0E896}" srcOrd="5" destOrd="0" presId="urn:microsoft.com/office/officeart/2005/8/layout/default"/>
    <dgm:cxn modelId="{C6A80948-03B1-4A7E-B2F5-03DBA031446D}" type="presParOf" srcId="{2CBAAD54-064E-4AC5-BBC5-68A44FEC8A5B}" destId="{1E06DFE6-05B1-4344-A174-5256FF3C7290}" srcOrd="6" destOrd="0" presId="urn:microsoft.com/office/officeart/2005/8/layout/default"/>
    <dgm:cxn modelId="{8AB8AE90-E5E5-4A44-8D72-FC801F14165D}" type="presParOf" srcId="{2CBAAD54-064E-4AC5-BBC5-68A44FEC8A5B}" destId="{C98DA316-1978-4696-A57A-B51C8DCBA53C}" srcOrd="7" destOrd="0" presId="urn:microsoft.com/office/officeart/2005/8/layout/default"/>
    <dgm:cxn modelId="{7EC90CC3-C02A-4DCB-9B6B-0C8E89E41D72}" type="presParOf" srcId="{2CBAAD54-064E-4AC5-BBC5-68A44FEC8A5B}" destId="{B742D214-560C-4646-B6C0-E3FAEF52FB47}" srcOrd="8" destOrd="0" presId="urn:microsoft.com/office/officeart/2005/8/layout/default"/>
    <dgm:cxn modelId="{991AE88A-1A21-4D80-930B-D6805B1C6DB4}" type="presParOf" srcId="{2CBAAD54-064E-4AC5-BBC5-68A44FEC8A5B}" destId="{6477DB6D-692F-4DD4-B398-888B39B9FD69}" srcOrd="9" destOrd="0" presId="urn:microsoft.com/office/officeart/2005/8/layout/default"/>
    <dgm:cxn modelId="{566CF2DD-6ED4-4DB4-B660-02E4DDB93F78}" type="presParOf" srcId="{2CBAAD54-064E-4AC5-BBC5-68A44FEC8A5B}" destId="{7A90F08B-31EC-4D43-9908-C4AD8A032B7E}" srcOrd="10"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2A16AF2-FB17-45A1-848F-D4F005D9CFE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lv-LV"/>
        </a:p>
      </dgm:t>
    </dgm:pt>
    <dgm:pt modelId="{57AC0649-E6F8-4972-816C-A7C0DD81D51A}">
      <dgm:prSet phldrT="[Text]" custT="1"/>
      <dgm:spPr/>
      <dgm:t>
        <a:bodyPr/>
        <a:lstStyle/>
        <a:p>
          <a:r>
            <a:rPr lang="lt-LT" sz="1800" dirty="0">
              <a:solidFill>
                <a:srgbClr val="7030A0"/>
              </a:solidFill>
            </a:rPr>
            <a:t>Kokias mūsų šalies nevyriausybines organizacijas žinote?</a:t>
          </a:r>
          <a:endParaRPr lang="lv-LV" sz="1800" dirty="0">
            <a:solidFill>
              <a:srgbClr val="7030A0"/>
            </a:solidFill>
          </a:endParaRPr>
        </a:p>
      </dgm:t>
    </dgm:pt>
    <dgm:pt modelId="{944D1D07-A7FE-48BE-A5EC-23B8121945C8}" type="parTrans" cxnId="{F47447A9-E83B-45FD-97BC-F32279B02EBC}">
      <dgm:prSet/>
      <dgm:spPr/>
      <dgm:t>
        <a:bodyPr/>
        <a:lstStyle/>
        <a:p>
          <a:endParaRPr lang="lv-LV"/>
        </a:p>
      </dgm:t>
    </dgm:pt>
    <dgm:pt modelId="{3F04E019-EEA3-43B4-864D-3935897A29C8}" type="sibTrans" cxnId="{F47447A9-E83B-45FD-97BC-F32279B02EBC}">
      <dgm:prSet/>
      <dgm:spPr/>
      <dgm:t>
        <a:bodyPr/>
        <a:lstStyle/>
        <a:p>
          <a:endParaRPr lang="lv-LV"/>
        </a:p>
      </dgm:t>
    </dgm:pt>
    <dgm:pt modelId="{C6DBB552-1307-48ED-AF5E-E871F2641853}">
      <dgm:prSet custT="1"/>
      <dgm:spPr/>
      <dgm:t>
        <a:bodyPr/>
        <a:lstStyle/>
        <a:p>
          <a:r>
            <a:rPr lang="en-US" sz="1800" dirty="0">
              <a:solidFill>
                <a:srgbClr val="7030A0"/>
              </a:solidFill>
            </a:rPr>
            <a:t>Kokiuose renginiuose dalyvaujate?</a:t>
          </a:r>
        </a:p>
      </dgm:t>
    </dgm:pt>
    <dgm:pt modelId="{4C64743F-6315-4DA7-A29E-31B90E371BEF}" type="parTrans" cxnId="{11C29B33-549F-4B2D-BC6B-4CD6F581AF40}">
      <dgm:prSet/>
      <dgm:spPr/>
      <dgm:t>
        <a:bodyPr/>
        <a:lstStyle/>
        <a:p>
          <a:endParaRPr lang="en-US"/>
        </a:p>
      </dgm:t>
    </dgm:pt>
    <dgm:pt modelId="{2D4D5990-78C3-4261-B53D-652D653F8060}" type="sibTrans" cxnId="{11C29B33-549F-4B2D-BC6B-4CD6F581AF40}">
      <dgm:prSet/>
      <dgm:spPr/>
      <dgm:t>
        <a:bodyPr/>
        <a:lstStyle/>
        <a:p>
          <a:endParaRPr lang="en-US"/>
        </a:p>
      </dgm:t>
    </dgm:pt>
    <dgm:pt modelId="{C97B93C6-2710-4ECD-8BF9-917022F92653}">
      <dgm:prSet custT="1"/>
      <dgm:spPr/>
      <dgm:t>
        <a:bodyPr/>
        <a:lstStyle/>
        <a:p>
          <a:r>
            <a:rPr lang="lt-LT" sz="1800" dirty="0">
              <a:solidFill>
                <a:srgbClr val="7030A0"/>
              </a:solidFill>
            </a:rPr>
            <a:t>Kokioje veikloje, skirtoje vyresnio amžiaus žmonėms apsaugoti, norėtumėte dalyvauti?</a:t>
          </a:r>
          <a:endParaRPr lang="en-US" sz="1800" dirty="0">
            <a:solidFill>
              <a:srgbClr val="7030A0"/>
            </a:solidFill>
          </a:endParaRPr>
        </a:p>
      </dgm:t>
    </dgm:pt>
    <dgm:pt modelId="{98198A3B-6B5A-4A60-8973-82BF1CCBA97A}" type="parTrans" cxnId="{4F76F123-D487-40EA-8542-3EF674E719A0}">
      <dgm:prSet/>
      <dgm:spPr/>
      <dgm:t>
        <a:bodyPr/>
        <a:lstStyle/>
        <a:p>
          <a:endParaRPr lang="en-US"/>
        </a:p>
      </dgm:t>
    </dgm:pt>
    <dgm:pt modelId="{130752D6-ABFD-471B-9622-96DD8BD5CC58}" type="sibTrans" cxnId="{4F76F123-D487-40EA-8542-3EF674E719A0}">
      <dgm:prSet/>
      <dgm:spPr/>
      <dgm:t>
        <a:bodyPr/>
        <a:lstStyle/>
        <a:p>
          <a:endParaRPr lang="en-US"/>
        </a:p>
      </dgm:t>
    </dgm:pt>
    <dgm:pt modelId="{549F39C3-1F4D-46F2-B8B1-3937A923DB46}" type="pres">
      <dgm:prSet presAssocID="{22A16AF2-FB17-45A1-848F-D4F005D9CFE3}" presName="linear" presStyleCnt="0">
        <dgm:presLayoutVars>
          <dgm:dir/>
          <dgm:animLvl val="lvl"/>
          <dgm:resizeHandles val="exact"/>
        </dgm:presLayoutVars>
      </dgm:prSet>
      <dgm:spPr/>
    </dgm:pt>
    <dgm:pt modelId="{FD6F543A-BF03-477C-BF83-FAF0682D0103}" type="pres">
      <dgm:prSet presAssocID="{57AC0649-E6F8-4972-816C-A7C0DD81D51A}" presName="parentLin" presStyleCnt="0"/>
      <dgm:spPr/>
    </dgm:pt>
    <dgm:pt modelId="{5F39A467-B2D7-44AC-816F-0EFA7F5F2B51}" type="pres">
      <dgm:prSet presAssocID="{57AC0649-E6F8-4972-816C-A7C0DD81D51A}" presName="parentLeftMargin" presStyleLbl="node1" presStyleIdx="0" presStyleCnt="3"/>
      <dgm:spPr/>
    </dgm:pt>
    <dgm:pt modelId="{9607D170-2CEE-4694-9E14-9E96D8B290E1}" type="pres">
      <dgm:prSet presAssocID="{57AC0649-E6F8-4972-816C-A7C0DD81D51A}" presName="parentText" presStyleLbl="node1" presStyleIdx="0" presStyleCnt="3">
        <dgm:presLayoutVars>
          <dgm:chMax val="0"/>
          <dgm:bulletEnabled val="1"/>
        </dgm:presLayoutVars>
      </dgm:prSet>
      <dgm:spPr/>
    </dgm:pt>
    <dgm:pt modelId="{1E963931-0ABB-4C6D-88AD-8DA6B9A284F0}" type="pres">
      <dgm:prSet presAssocID="{57AC0649-E6F8-4972-816C-A7C0DD81D51A}" presName="negativeSpace" presStyleCnt="0"/>
      <dgm:spPr/>
    </dgm:pt>
    <dgm:pt modelId="{6A04F723-5676-4F7D-BE2D-77271A746282}" type="pres">
      <dgm:prSet presAssocID="{57AC0649-E6F8-4972-816C-A7C0DD81D51A}" presName="childText" presStyleLbl="conFgAcc1" presStyleIdx="0" presStyleCnt="3">
        <dgm:presLayoutVars>
          <dgm:bulletEnabled val="1"/>
        </dgm:presLayoutVars>
      </dgm:prSet>
      <dgm:spPr/>
    </dgm:pt>
    <dgm:pt modelId="{E718EA10-B705-4BBE-81CB-285F8F9E10EE}" type="pres">
      <dgm:prSet presAssocID="{3F04E019-EEA3-43B4-864D-3935897A29C8}" presName="spaceBetweenRectangles" presStyleCnt="0"/>
      <dgm:spPr/>
    </dgm:pt>
    <dgm:pt modelId="{35B07226-E70B-404F-B519-3743D783D3E4}" type="pres">
      <dgm:prSet presAssocID="{C6DBB552-1307-48ED-AF5E-E871F2641853}" presName="parentLin" presStyleCnt="0"/>
      <dgm:spPr/>
    </dgm:pt>
    <dgm:pt modelId="{7F622481-E171-498C-87CC-B7F64F16C98D}" type="pres">
      <dgm:prSet presAssocID="{C6DBB552-1307-48ED-AF5E-E871F2641853}" presName="parentLeftMargin" presStyleLbl="node1" presStyleIdx="0" presStyleCnt="3"/>
      <dgm:spPr/>
    </dgm:pt>
    <dgm:pt modelId="{11C96A34-AF23-4D5C-828D-4C93D5DBEFE0}" type="pres">
      <dgm:prSet presAssocID="{C6DBB552-1307-48ED-AF5E-E871F2641853}" presName="parentText" presStyleLbl="node1" presStyleIdx="1" presStyleCnt="3">
        <dgm:presLayoutVars>
          <dgm:chMax val="0"/>
          <dgm:bulletEnabled val="1"/>
        </dgm:presLayoutVars>
      </dgm:prSet>
      <dgm:spPr/>
    </dgm:pt>
    <dgm:pt modelId="{BF788E30-F075-44AD-AA6B-A9289F36CE23}" type="pres">
      <dgm:prSet presAssocID="{C6DBB552-1307-48ED-AF5E-E871F2641853}" presName="negativeSpace" presStyleCnt="0"/>
      <dgm:spPr/>
    </dgm:pt>
    <dgm:pt modelId="{651CAEB6-7DB8-47F1-8A3D-1535C2CBDFAB}" type="pres">
      <dgm:prSet presAssocID="{C6DBB552-1307-48ED-AF5E-E871F2641853}" presName="childText" presStyleLbl="conFgAcc1" presStyleIdx="1" presStyleCnt="3">
        <dgm:presLayoutVars>
          <dgm:bulletEnabled val="1"/>
        </dgm:presLayoutVars>
      </dgm:prSet>
      <dgm:spPr/>
    </dgm:pt>
    <dgm:pt modelId="{255C40DD-EF2F-4FDF-AA01-E62ACA2600AA}" type="pres">
      <dgm:prSet presAssocID="{2D4D5990-78C3-4261-B53D-652D653F8060}" presName="spaceBetweenRectangles" presStyleCnt="0"/>
      <dgm:spPr/>
    </dgm:pt>
    <dgm:pt modelId="{E703B182-F281-4DE9-91FD-4381DB4BA69F}" type="pres">
      <dgm:prSet presAssocID="{C97B93C6-2710-4ECD-8BF9-917022F92653}" presName="parentLin" presStyleCnt="0"/>
      <dgm:spPr/>
    </dgm:pt>
    <dgm:pt modelId="{EFF713EE-1189-4E62-B76A-89F62C4A4BC9}" type="pres">
      <dgm:prSet presAssocID="{C97B93C6-2710-4ECD-8BF9-917022F92653}" presName="parentLeftMargin" presStyleLbl="node1" presStyleIdx="1" presStyleCnt="3"/>
      <dgm:spPr/>
    </dgm:pt>
    <dgm:pt modelId="{E77396DE-56A1-45E5-B26A-77D71185BA36}" type="pres">
      <dgm:prSet presAssocID="{C97B93C6-2710-4ECD-8BF9-917022F92653}" presName="parentText" presStyleLbl="node1" presStyleIdx="2" presStyleCnt="3">
        <dgm:presLayoutVars>
          <dgm:chMax val="0"/>
          <dgm:bulletEnabled val="1"/>
        </dgm:presLayoutVars>
      </dgm:prSet>
      <dgm:spPr/>
    </dgm:pt>
    <dgm:pt modelId="{AC98CAC2-5EC9-41B8-B9CD-1AD46AC4ED8A}" type="pres">
      <dgm:prSet presAssocID="{C97B93C6-2710-4ECD-8BF9-917022F92653}" presName="negativeSpace" presStyleCnt="0"/>
      <dgm:spPr/>
    </dgm:pt>
    <dgm:pt modelId="{E2EC4479-356B-49E8-B3CA-AA628DB46472}" type="pres">
      <dgm:prSet presAssocID="{C97B93C6-2710-4ECD-8BF9-917022F92653}" presName="childText" presStyleLbl="conFgAcc1" presStyleIdx="2" presStyleCnt="3">
        <dgm:presLayoutVars>
          <dgm:bulletEnabled val="1"/>
        </dgm:presLayoutVars>
      </dgm:prSet>
      <dgm:spPr/>
    </dgm:pt>
  </dgm:ptLst>
  <dgm:cxnLst>
    <dgm:cxn modelId="{4F76F123-D487-40EA-8542-3EF674E719A0}" srcId="{22A16AF2-FB17-45A1-848F-D4F005D9CFE3}" destId="{C97B93C6-2710-4ECD-8BF9-917022F92653}" srcOrd="2" destOrd="0" parTransId="{98198A3B-6B5A-4A60-8973-82BF1CCBA97A}" sibTransId="{130752D6-ABFD-471B-9622-96DD8BD5CC58}"/>
    <dgm:cxn modelId="{FB59F82B-B664-44AC-A384-8254B56DC152}" type="presOf" srcId="{22A16AF2-FB17-45A1-848F-D4F005D9CFE3}" destId="{549F39C3-1F4D-46F2-B8B1-3937A923DB46}" srcOrd="0" destOrd="0" presId="urn:microsoft.com/office/officeart/2005/8/layout/list1"/>
    <dgm:cxn modelId="{87DE962C-C561-4621-BA4E-D0308B998A96}" type="presOf" srcId="{C97B93C6-2710-4ECD-8BF9-917022F92653}" destId="{E77396DE-56A1-45E5-B26A-77D71185BA36}" srcOrd="1" destOrd="0" presId="urn:microsoft.com/office/officeart/2005/8/layout/list1"/>
    <dgm:cxn modelId="{11C29B33-549F-4B2D-BC6B-4CD6F581AF40}" srcId="{22A16AF2-FB17-45A1-848F-D4F005D9CFE3}" destId="{C6DBB552-1307-48ED-AF5E-E871F2641853}" srcOrd="1" destOrd="0" parTransId="{4C64743F-6315-4DA7-A29E-31B90E371BEF}" sibTransId="{2D4D5990-78C3-4261-B53D-652D653F8060}"/>
    <dgm:cxn modelId="{7D198357-0C33-4701-9AD0-5376CCEA95DF}" type="presOf" srcId="{C6DBB552-1307-48ED-AF5E-E871F2641853}" destId="{7F622481-E171-498C-87CC-B7F64F16C98D}" srcOrd="0" destOrd="0" presId="urn:microsoft.com/office/officeart/2005/8/layout/list1"/>
    <dgm:cxn modelId="{816A44A2-F446-43D2-8860-CD8FE84E9C76}" type="presOf" srcId="{C6DBB552-1307-48ED-AF5E-E871F2641853}" destId="{11C96A34-AF23-4D5C-828D-4C93D5DBEFE0}" srcOrd="1" destOrd="0" presId="urn:microsoft.com/office/officeart/2005/8/layout/list1"/>
    <dgm:cxn modelId="{F47447A9-E83B-45FD-97BC-F32279B02EBC}" srcId="{22A16AF2-FB17-45A1-848F-D4F005D9CFE3}" destId="{57AC0649-E6F8-4972-816C-A7C0DD81D51A}" srcOrd="0" destOrd="0" parTransId="{944D1D07-A7FE-48BE-A5EC-23B8121945C8}" sibTransId="{3F04E019-EEA3-43B4-864D-3935897A29C8}"/>
    <dgm:cxn modelId="{7CBAB6C8-47EA-4F4A-9A35-E2230EF99EFF}" type="presOf" srcId="{57AC0649-E6F8-4972-816C-A7C0DD81D51A}" destId="{9607D170-2CEE-4694-9E14-9E96D8B290E1}" srcOrd="1" destOrd="0" presId="urn:microsoft.com/office/officeart/2005/8/layout/list1"/>
    <dgm:cxn modelId="{E8F6C6CC-20DD-48F6-95BB-1CBE573100E6}" type="presOf" srcId="{57AC0649-E6F8-4972-816C-A7C0DD81D51A}" destId="{5F39A467-B2D7-44AC-816F-0EFA7F5F2B51}" srcOrd="0" destOrd="0" presId="urn:microsoft.com/office/officeart/2005/8/layout/list1"/>
    <dgm:cxn modelId="{CF85ADEA-BFAD-4943-A80C-9A7C7566BDCF}" type="presOf" srcId="{C97B93C6-2710-4ECD-8BF9-917022F92653}" destId="{EFF713EE-1189-4E62-B76A-89F62C4A4BC9}" srcOrd="0" destOrd="0" presId="urn:microsoft.com/office/officeart/2005/8/layout/list1"/>
    <dgm:cxn modelId="{97EF4C42-A8D5-44ED-877E-809CB0949403}" type="presParOf" srcId="{549F39C3-1F4D-46F2-B8B1-3937A923DB46}" destId="{FD6F543A-BF03-477C-BF83-FAF0682D0103}" srcOrd="0" destOrd="0" presId="urn:microsoft.com/office/officeart/2005/8/layout/list1"/>
    <dgm:cxn modelId="{2A2AB6C1-2390-4E4D-9A66-BF69BCC6FD19}" type="presParOf" srcId="{FD6F543A-BF03-477C-BF83-FAF0682D0103}" destId="{5F39A467-B2D7-44AC-816F-0EFA7F5F2B51}" srcOrd="0" destOrd="0" presId="urn:microsoft.com/office/officeart/2005/8/layout/list1"/>
    <dgm:cxn modelId="{C267A36A-4A2E-48B0-947D-79136DE19E22}" type="presParOf" srcId="{FD6F543A-BF03-477C-BF83-FAF0682D0103}" destId="{9607D170-2CEE-4694-9E14-9E96D8B290E1}" srcOrd="1" destOrd="0" presId="urn:microsoft.com/office/officeart/2005/8/layout/list1"/>
    <dgm:cxn modelId="{79954F0E-8DCC-4CA3-8593-D7832A7ADD79}" type="presParOf" srcId="{549F39C3-1F4D-46F2-B8B1-3937A923DB46}" destId="{1E963931-0ABB-4C6D-88AD-8DA6B9A284F0}" srcOrd="1" destOrd="0" presId="urn:microsoft.com/office/officeart/2005/8/layout/list1"/>
    <dgm:cxn modelId="{2D617D21-013F-44A5-9825-545EADAABBC9}" type="presParOf" srcId="{549F39C3-1F4D-46F2-B8B1-3937A923DB46}" destId="{6A04F723-5676-4F7D-BE2D-77271A746282}" srcOrd="2" destOrd="0" presId="urn:microsoft.com/office/officeart/2005/8/layout/list1"/>
    <dgm:cxn modelId="{A25C4A45-D763-4484-BFFE-78C72ADA7721}" type="presParOf" srcId="{549F39C3-1F4D-46F2-B8B1-3937A923DB46}" destId="{E718EA10-B705-4BBE-81CB-285F8F9E10EE}" srcOrd="3" destOrd="0" presId="urn:microsoft.com/office/officeart/2005/8/layout/list1"/>
    <dgm:cxn modelId="{CAB03806-DEA4-4246-8094-B192FBF1C194}" type="presParOf" srcId="{549F39C3-1F4D-46F2-B8B1-3937A923DB46}" destId="{35B07226-E70B-404F-B519-3743D783D3E4}" srcOrd="4" destOrd="0" presId="urn:microsoft.com/office/officeart/2005/8/layout/list1"/>
    <dgm:cxn modelId="{CDFBA6A3-C3D8-4B59-9DDC-8EEE76207D9E}" type="presParOf" srcId="{35B07226-E70B-404F-B519-3743D783D3E4}" destId="{7F622481-E171-498C-87CC-B7F64F16C98D}" srcOrd="0" destOrd="0" presId="urn:microsoft.com/office/officeart/2005/8/layout/list1"/>
    <dgm:cxn modelId="{70D1B3AD-4FDE-4C3C-B576-EC70B0CAC622}" type="presParOf" srcId="{35B07226-E70B-404F-B519-3743D783D3E4}" destId="{11C96A34-AF23-4D5C-828D-4C93D5DBEFE0}" srcOrd="1" destOrd="0" presId="urn:microsoft.com/office/officeart/2005/8/layout/list1"/>
    <dgm:cxn modelId="{59B15E08-616C-4923-897A-7EC0FA1138CC}" type="presParOf" srcId="{549F39C3-1F4D-46F2-B8B1-3937A923DB46}" destId="{BF788E30-F075-44AD-AA6B-A9289F36CE23}" srcOrd="5" destOrd="0" presId="urn:microsoft.com/office/officeart/2005/8/layout/list1"/>
    <dgm:cxn modelId="{5B0BA7C0-28CC-4B73-BA2D-8D2717800996}" type="presParOf" srcId="{549F39C3-1F4D-46F2-B8B1-3937A923DB46}" destId="{651CAEB6-7DB8-47F1-8A3D-1535C2CBDFAB}" srcOrd="6" destOrd="0" presId="urn:microsoft.com/office/officeart/2005/8/layout/list1"/>
    <dgm:cxn modelId="{B6BBC2E3-AB29-4B2D-8C23-A444E37F3334}" type="presParOf" srcId="{549F39C3-1F4D-46F2-B8B1-3937A923DB46}" destId="{255C40DD-EF2F-4FDF-AA01-E62ACA2600AA}" srcOrd="7" destOrd="0" presId="urn:microsoft.com/office/officeart/2005/8/layout/list1"/>
    <dgm:cxn modelId="{E5DB104F-8D36-40FB-88D1-5239FB3FA485}" type="presParOf" srcId="{549F39C3-1F4D-46F2-B8B1-3937A923DB46}" destId="{E703B182-F281-4DE9-91FD-4381DB4BA69F}" srcOrd="8" destOrd="0" presId="urn:microsoft.com/office/officeart/2005/8/layout/list1"/>
    <dgm:cxn modelId="{1F00530E-D6EA-4CE4-9691-E38BCC67B741}" type="presParOf" srcId="{E703B182-F281-4DE9-91FD-4381DB4BA69F}" destId="{EFF713EE-1189-4E62-B76A-89F62C4A4BC9}" srcOrd="0" destOrd="0" presId="urn:microsoft.com/office/officeart/2005/8/layout/list1"/>
    <dgm:cxn modelId="{A058C5AE-F3E5-453F-B1B0-C1378B2C11B9}" type="presParOf" srcId="{E703B182-F281-4DE9-91FD-4381DB4BA69F}" destId="{E77396DE-56A1-45E5-B26A-77D71185BA36}" srcOrd="1" destOrd="0" presId="urn:microsoft.com/office/officeart/2005/8/layout/list1"/>
    <dgm:cxn modelId="{8EA9BBBA-2558-451E-BFD9-E481BE56A6C8}" type="presParOf" srcId="{549F39C3-1F4D-46F2-B8B1-3937A923DB46}" destId="{AC98CAC2-5EC9-41B8-B9CD-1AD46AC4ED8A}" srcOrd="9" destOrd="0" presId="urn:microsoft.com/office/officeart/2005/8/layout/list1"/>
    <dgm:cxn modelId="{7DC19783-6351-4334-86B2-40039B900FC5}" type="presParOf" srcId="{549F39C3-1F4D-46F2-B8B1-3937A923DB46}" destId="{E2EC4479-356B-49E8-B3CA-AA628DB46472}"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E44BE7-4FCE-4E25-A49A-E28A85EDD1E1}">
      <dsp:nvSpPr>
        <dsp:cNvPr id="0" name=""/>
        <dsp:cNvSpPr/>
      </dsp:nvSpPr>
      <dsp:spPr>
        <a:xfrm>
          <a:off x="0" y="3143"/>
          <a:ext cx="8686800" cy="10138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lt-LT" sz="2800" b="1" kern="1200" dirty="0">
              <a:solidFill>
                <a:srgbClr val="7030A0"/>
              </a:solidFill>
            </a:rPr>
            <a:t>Nevyriausybinė organizacija</a:t>
          </a:r>
          <a:endParaRPr lang="lv-LV" sz="2800" b="1" kern="1200" dirty="0">
            <a:solidFill>
              <a:srgbClr val="7030A0"/>
            </a:solidFill>
          </a:endParaRPr>
        </a:p>
      </dsp:txBody>
      <dsp:txXfrm>
        <a:off x="49492" y="52635"/>
        <a:ext cx="8587816" cy="914855"/>
      </dsp:txXfrm>
    </dsp:sp>
    <dsp:sp modelId="{8B867CD6-46FA-4676-B2DF-318286AE2C4C}">
      <dsp:nvSpPr>
        <dsp:cNvPr id="0" name=""/>
        <dsp:cNvSpPr/>
      </dsp:nvSpPr>
      <dsp:spPr>
        <a:xfrm>
          <a:off x="0" y="1026911"/>
          <a:ext cx="8686800" cy="10138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lt-LT" sz="2800" kern="1200" dirty="0">
              <a:solidFill>
                <a:srgbClr val="7030A0"/>
              </a:solidFill>
            </a:rPr>
            <a:t>nepriklauso nuo vyriausybės, veikia nepriklausomai nuo vyriausybės kontrolės</a:t>
          </a:r>
          <a:endParaRPr lang="en-US" sz="2800" kern="1200" dirty="0">
            <a:solidFill>
              <a:srgbClr val="7030A0"/>
            </a:solidFill>
          </a:endParaRPr>
        </a:p>
      </dsp:txBody>
      <dsp:txXfrm>
        <a:off x="49492" y="1076403"/>
        <a:ext cx="8587816" cy="914855"/>
      </dsp:txXfrm>
    </dsp:sp>
    <dsp:sp modelId="{5BF6637F-0535-4925-BB52-3820F70E4C49}">
      <dsp:nvSpPr>
        <dsp:cNvPr id="0" name=""/>
        <dsp:cNvSpPr/>
      </dsp:nvSpPr>
      <dsp:spPr>
        <a:xfrm>
          <a:off x="0" y="2050678"/>
          <a:ext cx="8686800" cy="10138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lt-LT" sz="2800" b="1" kern="1200" dirty="0">
              <a:solidFill>
                <a:srgbClr val="7030A0"/>
              </a:solidFill>
            </a:rPr>
            <a:t>N</a:t>
          </a:r>
          <a:r>
            <a:rPr lang="en-US" sz="2800" b="1" kern="1200" dirty="0">
              <a:solidFill>
                <a:srgbClr val="7030A0"/>
              </a:solidFill>
            </a:rPr>
            <a:t>e pelno siekianti organizacija</a:t>
          </a:r>
        </a:p>
      </dsp:txBody>
      <dsp:txXfrm>
        <a:off x="49492" y="2100170"/>
        <a:ext cx="8587816" cy="914855"/>
      </dsp:txXfrm>
    </dsp:sp>
    <dsp:sp modelId="{A2EC8120-F30E-443F-96B0-5AB2732AF9F4}">
      <dsp:nvSpPr>
        <dsp:cNvPr id="0" name=""/>
        <dsp:cNvSpPr/>
      </dsp:nvSpPr>
      <dsp:spPr>
        <a:xfrm>
          <a:off x="0" y="3074446"/>
          <a:ext cx="8686800" cy="10138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lt-LT" sz="2800" kern="1200" dirty="0">
              <a:solidFill>
                <a:srgbClr val="7030A0"/>
              </a:solidFill>
            </a:rPr>
            <a:t>skirta ne pelnui gauti, o užsidirbti pinigų socialiniam ar politiniam tikslui arba suteikti žmonėms reikalingą paslaugą</a:t>
          </a:r>
          <a:endParaRPr lang="en-US" sz="2800" kern="1200" dirty="0">
            <a:solidFill>
              <a:srgbClr val="7030A0"/>
            </a:solidFill>
          </a:endParaRPr>
        </a:p>
      </dsp:txBody>
      <dsp:txXfrm>
        <a:off x="49492" y="3123938"/>
        <a:ext cx="8587816" cy="914855"/>
      </dsp:txXfrm>
    </dsp:sp>
    <dsp:sp modelId="{93F7360F-FFAE-4E85-ABFD-CADD177CC471}">
      <dsp:nvSpPr>
        <dsp:cNvPr id="0" name=""/>
        <dsp:cNvSpPr/>
      </dsp:nvSpPr>
      <dsp:spPr>
        <a:xfrm>
          <a:off x="0" y="4101357"/>
          <a:ext cx="8686800" cy="10138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lt-LT" sz="2800" b="1" kern="1200" dirty="0">
              <a:solidFill>
                <a:srgbClr val="7030A0"/>
              </a:solidFill>
            </a:rPr>
            <a:t>P</a:t>
          </a:r>
          <a:r>
            <a:rPr lang="fi-FI" sz="2800" b="1" kern="1200" dirty="0">
              <a:solidFill>
                <a:srgbClr val="7030A0"/>
              </a:solidFill>
            </a:rPr>
            <a:t>irmiausia remiasi savanoriais, o kiti </a:t>
          </a:r>
          <a:r>
            <a:rPr lang="lt-LT" sz="2800" b="1" kern="1200" dirty="0">
              <a:solidFill>
                <a:srgbClr val="7030A0"/>
              </a:solidFill>
            </a:rPr>
            <a:t>remiami</a:t>
          </a:r>
          <a:r>
            <a:rPr lang="fi-FI" sz="2800" b="1" kern="1200" dirty="0">
              <a:solidFill>
                <a:srgbClr val="7030A0"/>
              </a:solidFill>
            </a:rPr>
            <a:t>a</a:t>
          </a:r>
          <a:r>
            <a:rPr lang="lt-LT" sz="2800" b="1" kern="1200" dirty="0">
              <a:solidFill>
                <a:srgbClr val="7030A0"/>
              </a:solidFill>
            </a:rPr>
            <a:t> </a:t>
          </a:r>
          <a:r>
            <a:rPr lang="fi-FI" sz="2800" b="1" kern="1200" dirty="0">
              <a:solidFill>
                <a:srgbClr val="7030A0"/>
              </a:solidFill>
            </a:rPr>
            <a:t>moka</a:t>
          </a:r>
          <a:r>
            <a:rPr lang="lt-LT" sz="2800" b="1" kern="1200" dirty="0" err="1">
              <a:solidFill>
                <a:srgbClr val="7030A0"/>
              </a:solidFill>
            </a:rPr>
            <a:t>nt</a:t>
          </a:r>
          <a:r>
            <a:rPr lang="lt-LT" sz="2800" b="1" kern="1200" dirty="0">
              <a:solidFill>
                <a:srgbClr val="7030A0"/>
              </a:solidFill>
            </a:rPr>
            <a:t> darbo užmokestį</a:t>
          </a:r>
          <a:endParaRPr lang="en-US" sz="2800" b="1" kern="1200" dirty="0">
            <a:solidFill>
              <a:srgbClr val="7030A0"/>
            </a:solidFill>
          </a:endParaRPr>
        </a:p>
      </dsp:txBody>
      <dsp:txXfrm>
        <a:off x="49492" y="4150849"/>
        <a:ext cx="8587816" cy="9148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E44BE7-4FCE-4E25-A49A-E28A85EDD1E1}">
      <dsp:nvSpPr>
        <dsp:cNvPr id="0" name=""/>
        <dsp:cNvSpPr/>
      </dsp:nvSpPr>
      <dsp:spPr>
        <a:xfrm>
          <a:off x="0" y="758"/>
          <a:ext cx="8686800" cy="89402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err="1">
              <a:solidFill>
                <a:srgbClr val="C00000"/>
              </a:solidFill>
            </a:rPr>
            <a:t>trečiasis</a:t>
          </a:r>
          <a:r>
            <a:rPr lang="en-US" sz="3600" kern="1200" dirty="0">
              <a:solidFill>
                <a:srgbClr val="C00000"/>
              </a:solidFill>
            </a:rPr>
            <a:t> </a:t>
          </a:r>
          <a:r>
            <a:rPr lang="en-US" sz="3600" kern="1200" dirty="0" err="1">
              <a:solidFill>
                <a:srgbClr val="C00000"/>
              </a:solidFill>
            </a:rPr>
            <a:t>sektorius</a:t>
          </a:r>
          <a:endParaRPr lang="lv-LV" sz="3200" kern="1200" dirty="0">
            <a:solidFill>
              <a:srgbClr val="C00000"/>
            </a:solidFill>
          </a:endParaRPr>
        </a:p>
      </dsp:txBody>
      <dsp:txXfrm>
        <a:off x="43643" y="44401"/>
        <a:ext cx="8599514" cy="806735"/>
      </dsp:txXfrm>
    </dsp:sp>
    <dsp:sp modelId="{A7CE1616-D8C7-4BD9-83A6-C5E0DB6A1E84}">
      <dsp:nvSpPr>
        <dsp:cNvPr id="0" name=""/>
        <dsp:cNvSpPr/>
      </dsp:nvSpPr>
      <dsp:spPr>
        <a:xfrm>
          <a:off x="0" y="1225933"/>
          <a:ext cx="8686800" cy="89402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it-IT" sz="2800" kern="1200" dirty="0">
              <a:solidFill>
                <a:srgbClr val="C00000"/>
              </a:solidFill>
            </a:rPr>
            <a:t>nereiškia nei viešo</a:t>
          </a:r>
          <a:r>
            <a:rPr lang="lt-LT" sz="2800" kern="1200" dirty="0">
              <a:solidFill>
                <a:srgbClr val="C00000"/>
              </a:solidFill>
            </a:rPr>
            <a:t>s</a:t>
          </a:r>
          <a:r>
            <a:rPr lang="it-IT" sz="2800" kern="1200" dirty="0">
              <a:solidFill>
                <a:srgbClr val="C00000"/>
              </a:solidFill>
            </a:rPr>
            <a:t> nei priva</a:t>
          </a:r>
          <a:r>
            <a:rPr lang="lt-LT" sz="2800" kern="1200" dirty="0" err="1">
              <a:solidFill>
                <a:srgbClr val="C00000"/>
              </a:solidFill>
            </a:rPr>
            <a:t>čios</a:t>
          </a:r>
          <a:r>
            <a:rPr lang="lt-LT" sz="2800" kern="1200" dirty="0">
              <a:solidFill>
                <a:srgbClr val="C00000"/>
              </a:solidFill>
            </a:rPr>
            <a:t> visuomenės</a:t>
          </a:r>
          <a:endParaRPr lang="en-US" sz="2800" kern="1200" dirty="0">
            <a:solidFill>
              <a:srgbClr val="C00000"/>
            </a:solidFill>
          </a:endParaRPr>
        </a:p>
      </dsp:txBody>
      <dsp:txXfrm>
        <a:off x="43643" y="1269576"/>
        <a:ext cx="8599514" cy="806735"/>
      </dsp:txXfrm>
    </dsp:sp>
    <dsp:sp modelId="{5EE8622F-4614-4E1A-BA3A-B5A6BEC9CEEB}">
      <dsp:nvSpPr>
        <dsp:cNvPr id="0" name=""/>
        <dsp:cNvSpPr/>
      </dsp:nvSpPr>
      <dsp:spPr>
        <a:xfrm>
          <a:off x="0" y="1815970"/>
          <a:ext cx="8686800" cy="89402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lt-LT" sz="3600" kern="1200" dirty="0">
              <a:solidFill>
                <a:srgbClr val="C00000"/>
              </a:solidFill>
            </a:rPr>
            <a:t>pilietinė visuomenė</a:t>
          </a:r>
          <a:endParaRPr lang="en-US" sz="3600" kern="1200" dirty="0">
            <a:solidFill>
              <a:srgbClr val="C00000"/>
            </a:solidFill>
          </a:endParaRPr>
        </a:p>
      </dsp:txBody>
      <dsp:txXfrm>
        <a:off x="43643" y="1859613"/>
        <a:ext cx="8599514" cy="806735"/>
      </dsp:txXfrm>
    </dsp:sp>
    <dsp:sp modelId="{469D846B-C343-4FB7-9381-63563DD98369}">
      <dsp:nvSpPr>
        <dsp:cNvPr id="0" name=""/>
        <dsp:cNvSpPr/>
      </dsp:nvSpPr>
      <dsp:spPr>
        <a:xfrm>
          <a:off x="0" y="2723576"/>
          <a:ext cx="8686800" cy="89402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lt-LT" sz="1800" kern="1200" dirty="0">
              <a:solidFill>
                <a:srgbClr val="C00000"/>
              </a:solidFill>
            </a:rPr>
            <a:t>reiškia erdvę kolektyviniams veiksmams, susijusiems su bendrais interesais, tikslais ir vertybėmis, paprastai skirtingomis nuo vyriausybės ir komercinių pelno siekiančių fizinių ir juridinių įmonių</a:t>
          </a:r>
          <a:endParaRPr lang="en-US" sz="1800" kern="1200" dirty="0">
            <a:solidFill>
              <a:srgbClr val="C00000"/>
            </a:solidFill>
          </a:endParaRPr>
        </a:p>
      </dsp:txBody>
      <dsp:txXfrm>
        <a:off x="43643" y="2767219"/>
        <a:ext cx="8599514" cy="806735"/>
      </dsp:txXfrm>
    </dsp:sp>
    <dsp:sp modelId="{4CB44827-E5A1-4B57-982F-D5E2D2644314}">
      <dsp:nvSpPr>
        <dsp:cNvPr id="0" name=""/>
        <dsp:cNvSpPr/>
      </dsp:nvSpPr>
      <dsp:spPr>
        <a:xfrm>
          <a:off x="0" y="3631182"/>
          <a:ext cx="8686800" cy="89402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lt-LT" sz="1800" kern="1200" dirty="0">
              <a:solidFill>
                <a:srgbClr val="C00000"/>
              </a:solidFill>
            </a:rPr>
            <a:t>apima labdaros organizacijas, NVO, bendruomenių grupes, profesines asociacijas, socialinius judėjimus ir konsultantų grupes</a:t>
          </a:r>
          <a:endParaRPr lang="en-US" sz="1800" kern="1200" dirty="0">
            <a:solidFill>
              <a:srgbClr val="C00000"/>
            </a:solidFill>
          </a:endParaRPr>
        </a:p>
      </dsp:txBody>
      <dsp:txXfrm>
        <a:off x="43643" y="3674825"/>
        <a:ext cx="8599514" cy="8067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E3B470-93B6-4DFB-8C84-67B93455AAFA}">
      <dsp:nvSpPr>
        <dsp:cNvPr id="0" name=""/>
        <dsp:cNvSpPr/>
      </dsp:nvSpPr>
      <dsp:spPr>
        <a:xfrm>
          <a:off x="77523" y="1373"/>
          <a:ext cx="1969507" cy="118170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t-LT" sz="2000" kern="1200" dirty="0">
              <a:solidFill>
                <a:srgbClr val="800000"/>
              </a:solidFill>
            </a:rPr>
            <a:t>paslaugų teikimas žmonėms, kuriems to reikia</a:t>
          </a:r>
          <a:endParaRPr lang="lv-LV" sz="2000" kern="1200" dirty="0">
            <a:solidFill>
              <a:srgbClr val="800000"/>
            </a:solidFill>
          </a:endParaRPr>
        </a:p>
      </dsp:txBody>
      <dsp:txXfrm>
        <a:off x="77523" y="1373"/>
        <a:ext cx="1969507" cy="1181704"/>
      </dsp:txXfrm>
    </dsp:sp>
    <dsp:sp modelId="{A108EC23-1F77-4A4A-B4AC-1F21B3FEC27B}">
      <dsp:nvSpPr>
        <dsp:cNvPr id="0" name=""/>
        <dsp:cNvSpPr/>
      </dsp:nvSpPr>
      <dsp:spPr>
        <a:xfrm>
          <a:off x="2243981" y="1373"/>
          <a:ext cx="1969507" cy="118170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rgbClr val="800000"/>
              </a:solidFill>
            </a:rPr>
            <a:t>psichologin</a:t>
          </a:r>
          <a:r>
            <a:rPr lang="lt-LT" sz="2000" kern="1200" dirty="0">
              <a:solidFill>
                <a:srgbClr val="800000"/>
              </a:solidFill>
            </a:rPr>
            <a:t>ės</a:t>
          </a:r>
          <a:r>
            <a:rPr lang="en-US" sz="2000" kern="1200" dirty="0">
              <a:solidFill>
                <a:srgbClr val="800000"/>
              </a:solidFill>
            </a:rPr>
            <a:t> pa</a:t>
          </a:r>
          <a:r>
            <a:rPr lang="lt-LT" sz="2000" kern="1200" dirty="0" err="1">
              <a:solidFill>
                <a:srgbClr val="800000"/>
              </a:solidFill>
            </a:rPr>
            <a:t>galbos</a:t>
          </a:r>
          <a:r>
            <a:rPr lang="lt-LT" sz="2000" kern="1200" dirty="0">
              <a:solidFill>
                <a:srgbClr val="800000"/>
              </a:solidFill>
            </a:rPr>
            <a:t> </a:t>
          </a:r>
          <a:r>
            <a:rPr lang="en-US" sz="2000" kern="1200" dirty="0" err="1">
              <a:solidFill>
                <a:srgbClr val="800000"/>
              </a:solidFill>
            </a:rPr>
            <a:t>teiki</a:t>
          </a:r>
          <a:r>
            <a:rPr lang="lt-LT" sz="2000" kern="1200" dirty="0" err="1">
              <a:solidFill>
                <a:srgbClr val="800000"/>
              </a:solidFill>
            </a:rPr>
            <a:t>mas</a:t>
          </a:r>
          <a:endParaRPr lang="en-US" sz="2000" kern="1200" dirty="0">
            <a:solidFill>
              <a:srgbClr val="800000"/>
            </a:solidFill>
          </a:endParaRPr>
        </a:p>
      </dsp:txBody>
      <dsp:txXfrm>
        <a:off x="2243981" y="1373"/>
        <a:ext cx="1969507" cy="1181704"/>
      </dsp:txXfrm>
    </dsp:sp>
    <dsp:sp modelId="{A25C3F95-57B6-4FA3-8B46-8288A9EF74D5}">
      <dsp:nvSpPr>
        <dsp:cNvPr id="0" name=""/>
        <dsp:cNvSpPr/>
      </dsp:nvSpPr>
      <dsp:spPr>
        <a:xfrm>
          <a:off x="77523" y="1380028"/>
          <a:ext cx="1969507" cy="118170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t-LT" sz="2000" kern="1200" dirty="0">
              <a:solidFill>
                <a:srgbClr val="800000"/>
              </a:solidFill>
            </a:rPr>
            <a:t>Sprendimas specifinės  problemos</a:t>
          </a:r>
          <a:endParaRPr lang="en-US" sz="2000" kern="1200" dirty="0">
            <a:solidFill>
              <a:srgbClr val="800000"/>
            </a:solidFill>
          </a:endParaRPr>
        </a:p>
      </dsp:txBody>
      <dsp:txXfrm>
        <a:off x="77523" y="1380028"/>
        <a:ext cx="1969507" cy="1181704"/>
      </dsp:txXfrm>
    </dsp:sp>
    <dsp:sp modelId="{0B2D4AFF-C0CA-48BC-9543-C9D3CF5BADD4}">
      <dsp:nvSpPr>
        <dsp:cNvPr id="0" name=""/>
        <dsp:cNvSpPr/>
      </dsp:nvSpPr>
      <dsp:spPr>
        <a:xfrm>
          <a:off x="2243981" y="1380028"/>
          <a:ext cx="1969507" cy="118170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800000"/>
              </a:solidFill>
            </a:rPr>
            <a:t>aplinkosauginis aktyvumas</a:t>
          </a:r>
        </a:p>
      </dsp:txBody>
      <dsp:txXfrm>
        <a:off x="2243981" y="1380028"/>
        <a:ext cx="1969507" cy="1181704"/>
      </dsp:txXfrm>
    </dsp:sp>
    <dsp:sp modelId="{C8F925F9-2D46-4DC5-971B-BCAD38716163}">
      <dsp:nvSpPr>
        <dsp:cNvPr id="0" name=""/>
        <dsp:cNvSpPr/>
      </dsp:nvSpPr>
      <dsp:spPr>
        <a:xfrm>
          <a:off x="77523" y="2758683"/>
          <a:ext cx="1969507" cy="118170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t-LT" sz="2000" kern="1200" dirty="0">
              <a:solidFill>
                <a:srgbClr val="800000"/>
              </a:solidFill>
            </a:rPr>
            <a:t>konfliktų sprendimas</a:t>
          </a:r>
          <a:endParaRPr lang="en-US" sz="2000" kern="1200" dirty="0">
            <a:solidFill>
              <a:srgbClr val="800000"/>
            </a:solidFill>
          </a:endParaRPr>
        </a:p>
      </dsp:txBody>
      <dsp:txXfrm>
        <a:off x="77523" y="2758683"/>
        <a:ext cx="1969507" cy="1181704"/>
      </dsp:txXfrm>
    </dsp:sp>
    <dsp:sp modelId="{197AA29F-9411-4665-A300-2134F5152147}">
      <dsp:nvSpPr>
        <dsp:cNvPr id="0" name=""/>
        <dsp:cNvSpPr/>
      </dsp:nvSpPr>
      <dsp:spPr>
        <a:xfrm>
          <a:off x="2243981" y="2758683"/>
          <a:ext cx="1969507" cy="118170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t-LT" sz="2000" kern="1200" dirty="0">
              <a:solidFill>
                <a:srgbClr val="800000"/>
              </a:solidFill>
            </a:rPr>
            <a:t>žmogaus teisių darbas</a:t>
          </a:r>
          <a:endParaRPr lang="en-US" sz="2000" kern="1200" dirty="0">
            <a:solidFill>
              <a:srgbClr val="800000"/>
            </a:solidFill>
          </a:endParaRPr>
        </a:p>
      </dsp:txBody>
      <dsp:txXfrm>
        <a:off x="2243981" y="2758683"/>
        <a:ext cx="1969507" cy="11817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41B9DF-9A9D-43E5-9E22-3AC0CB870AD4}">
      <dsp:nvSpPr>
        <dsp:cNvPr id="0" name=""/>
        <dsp:cNvSpPr/>
      </dsp:nvSpPr>
      <dsp:spPr>
        <a:xfrm>
          <a:off x="75295" y="7"/>
          <a:ext cx="1970873" cy="118252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solidFill>
                <a:srgbClr val="002060"/>
              </a:solidFill>
            </a:rPr>
            <a:t>demokratijos</a:t>
          </a:r>
          <a:r>
            <a:rPr lang="en-US" sz="2000" kern="1200" dirty="0">
              <a:solidFill>
                <a:srgbClr val="002060"/>
              </a:solidFill>
            </a:rPr>
            <a:t> </a:t>
          </a:r>
          <a:r>
            <a:rPr lang="en-US" sz="2000" kern="1200" dirty="0" err="1">
              <a:solidFill>
                <a:srgbClr val="002060"/>
              </a:solidFill>
            </a:rPr>
            <a:t>kūrimas</a:t>
          </a:r>
          <a:endParaRPr lang="lv-LV" sz="2000" kern="1200" dirty="0">
            <a:solidFill>
              <a:srgbClr val="002060"/>
            </a:solidFill>
          </a:endParaRPr>
        </a:p>
      </dsp:txBody>
      <dsp:txXfrm>
        <a:off x="75295" y="7"/>
        <a:ext cx="1970873" cy="1182524"/>
      </dsp:txXfrm>
    </dsp:sp>
    <dsp:sp modelId="{C08C4FA3-6D46-4EA4-AB2A-0FE1A19F9AF8}">
      <dsp:nvSpPr>
        <dsp:cNvPr id="0" name=""/>
        <dsp:cNvSpPr/>
      </dsp:nvSpPr>
      <dsp:spPr>
        <a:xfrm>
          <a:off x="2243256" y="7"/>
          <a:ext cx="1970873" cy="118252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2060"/>
              </a:solidFill>
            </a:rPr>
            <a:t>viešos kampanijos</a:t>
          </a:r>
        </a:p>
      </dsp:txBody>
      <dsp:txXfrm>
        <a:off x="2243256" y="7"/>
        <a:ext cx="1970873" cy="1182524"/>
      </dsp:txXfrm>
    </dsp:sp>
    <dsp:sp modelId="{8CDC7C56-49B7-48DF-BCDF-D7FD71015894}">
      <dsp:nvSpPr>
        <dsp:cNvPr id="0" name=""/>
        <dsp:cNvSpPr/>
      </dsp:nvSpPr>
      <dsp:spPr>
        <a:xfrm>
          <a:off x="75295" y="1379618"/>
          <a:ext cx="1970873" cy="118252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2060"/>
              </a:solidFill>
            </a:rPr>
            <a:t>kultūros išsaugojimas</a:t>
          </a:r>
        </a:p>
      </dsp:txBody>
      <dsp:txXfrm>
        <a:off x="75295" y="1379618"/>
        <a:ext cx="1970873" cy="1182524"/>
      </dsp:txXfrm>
    </dsp:sp>
    <dsp:sp modelId="{1E06DFE6-05B1-4344-A174-5256FF3C7290}">
      <dsp:nvSpPr>
        <dsp:cNvPr id="0" name=""/>
        <dsp:cNvSpPr/>
      </dsp:nvSpPr>
      <dsp:spPr>
        <a:xfrm>
          <a:off x="2243256" y="1379618"/>
          <a:ext cx="1970873" cy="118252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t-LT" sz="2000" kern="1200" dirty="0">
              <a:solidFill>
                <a:srgbClr val="002060"/>
              </a:solidFill>
            </a:rPr>
            <a:t>politikos analizė</a:t>
          </a:r>
          <a:endParaRPr lang="en-US" sz="2000" kern="1200" dirty="0">
            <a:solidFill>
              <a:srgbClr val="002060"/>
            </a:solidFill>
          </a:endParaRPr>
        </a:p>
      </dsp:txBody>
      <dsp:txXfrm>
        <a:off x="2243256" y="1379618"/>
        <a:ext cx="1970873" cy="1182524"/>
      </dsp:txXfrm>
    </dsp:sp>
    <dsp:sp modelId="{B742D214-560C-4646-B6C0-E3FAEF52FB47}">
      <dsp:nvSpPr>
        <dsp:cNvPr id="0" name=""/>
        <dsp:cNvSpPr/>
      </dsp:nvSpPr>
      <dsp:spPr>
        <a:xfrm>
          <a:off x="75295" y="2759230"/>
          <a:ext cx="1970873" cy="118252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t-LT" sz="2000" kern="1200" dirty="0">
              <a:solidFill>
                <a:srgbClr val="002060"/>
              </a:solidFill>
            </a:rPr>
            <a:t>t</a:t>
          </a:r>
          <a:r>
            <a:rPr lang="en-US" sz="2000" kern="1200" dirty="0" err="1">
              <a:solidFill>
                <a:srgbClr val="002060"/>
              </a:solidFill>
            </a:rPr>
            <a:t>yrim</a:t>
          </a:r>
          <a:r>
            <a:rPr lang="lt-LT" sz="2000" kern="1200" dirty="0">
              <a:solidFill>
                <a:srgbClr val="002060"/>
              </a:solidFill>
            </a:rPr>
            <a:t>ai</a:t>
          </a:r>
          <a:endParaRPr lang="en-US" sz="2000" kern="1200" dirty="0">
            <a:solidFill>
              <a:srgbClr val="002060"/>
            </a:solidFill>
          </a:endParaRPr>
        </a:p>
      </dsp:txBody>
      <dsp:txXfrm>
        <a:off x="75295" y="2759230"/>
        <a:ext cx="1970873" cy="1182524"/>
      </dsp:txXfrm>
    </dsp:sp>
    <dsp:sp modelId="{7A90F08B-31EC-4D43-9908-C4AD8A032B7E}">
      <dsp:nvSpPr>
        <dsp:cNvPr id="0" name=""/>
        <dsp:cNvSpPr/>
      </dsp:nvSpPr>
      <dsp:spPr>
        <a:xfrm>
          <a:off x="2243256" y="2759230"/>
          <a:ext cx="1970873" cy="118252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2060"/>
              </a:solidFill>
            </a:rPr>
            <a:t>informacijos teikimas</a:t>
          </a:r>
        </a:p>
      </dsp:txBody>
      <dsp:txXfrm>
        <a:off x="2243256" y="2759230"/>
        <a:ext cx="1970873" cy="11825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04F723-5676-4F7D-BE2D-77271A746282}">
      <dsp:nvSpPr>
        <dsp:cNvPr id="0" name=""/>
        <dsp:cNvSpPr/>
      </dsp:nvSpPr>
      <dsp:spPr>
        <a:xfrm>
          <a:off x="0" y="541319"/>
          <a:ext cx="4191000" cy="90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07D170-2CEE-4694-9E14-9E96D8B290E1}">
      <dsp:nvSpPr>
        <dsp:cNvPr id="0" name=""/>
        <dsp:cNvSpPr/>
      </dsp:nvSpPr>
      <dsp:spPr>
        <a:xfrm>
          <a:off x="209550" y="9959"/>
          <a:ext cx="2933700" cy="1062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887" tIns="0" rIns="110887" bIns="0" numCol="1" spcCol="1270" anchor="ctr" anchorCtr="0">
          <a:noAutofit/>
        </a:bodyPr>
        <a:lstStyle/>
        <a:p>
          <a:pPr marL="0" lvl="0" indent="0" algn="l" defTabSz="800100">
            <a:lnSpc>
              <a:spcPct val="90000"/>
            </a:lnSpc>
            <a:spcBef>
              <a:spcPct val="0"/>
            </a:spcBef>
            <a:spcAft>
              <a:spcPct val="35000"/>
            </a:spcAft>
            <a:buNone/>
          </a:pPr>
          <a:r>
            <a:rPr lang="lt-LT" sz="1800" kern="1200" dirty="0">
              <a:solidFill>
                <a:srgbClr val="7030A0"/>
              </a:solidFill>
            </a:rPr>
            <a:t>Kokias mūsų šalies nevyriausybines organizacijas žinote?</a:t>
          </a:r>
          <a:endParaRPr lang="lv-LV" sz="1800" kern="1200" dirty="0">
            <a:solidFill>
              <a:srgbClr val="7030A0"/>
            </a:solidFill>
          </a:endParaRPr>
        </a:p>
      </dsp:txBody>
      <dsp:txXfrm>
        <a:off x="261428" y="61837"/>
        <a:ext cx="2829944" cy="958964"/>
      </dsp:txXfrm>
    </dsp:sp>
    <dsp:sp modelId="{651CAEB6-7DB8-47F1-8A3D-1535C2CBDFAB}">
      <dsp:nvSpPr>
        <dsp:cNvPr id="0" name=""/>
        <dsp:cNvSpPr/>
      </dsp:nvSpPr>
      <dsp:spPr>
        <a:xfrm>
          <a:off x="0" y="2174279"/>
          <a:ext cx="4191000" cy="90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C96A34-AF23-4D5C-828D-4C93D5DBEFE0}">
      <dsp:nvSpPr>
        <dsp:cNvPr id="0" name=""/>
        <dsp:cNvSpPr/>
      </dsp:nvSpPr>
      <dsp:spPr>
        <a:xfrm>
          <a:off x="209550" y="1642919"/>
          <a:ext cx="2933700" cy="1062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887" tIns="0" rIns="110887" bIns="0" numCol="1" spcCol="1270" anchor="ctr" anchorCtr="0">
          <a:noAutofit/>
        </a:bodyPr>
        <a:lstStyle/>
        <a:p>
          <a:pPr marL="0" lvl="0" indent="0" algn="l" defTabSz="800100">
            <a:lnSpc>
              <a:spcPct val="90000"/>
            </a:lnSpc>
            <a:spcBef>
              <a:spcPct val="0"/>
            </a:spcBef>
            <a:spcAft>
              <a:spcPct val="35000"/>
            </a:spcAft>
            <a:buNone/>
          </a:pPr>
          <a:r>
            <a:rPr lang="en-US" sz="1800" kern="1200" dirty="0">
              <a:solidFill>
                <a:srgbClr val="7030A0"/>
              </a:solidFill>
            </a:rPr>
            <a:t>Kokiuose renginiuose dalyvaujate?</a:t>
          </a:r>
        </a:p>
      </dsp:txBody>
      <dsp:txXfrm>
        <a:off x="261428" y="1694797"/>
        <a:ext cx="2829944" cy="958964"/>
      </dsp:txXfrm>
    </dsp:sp>
    <dsp:sp modelId="{E2EC4479-356B-49E8-B3CA-AA628DB46472}">
      <dsp:nvSpPr>
        <dsp:cNvPr id="0" name=""/>
        <dsp:cNvSpPr/>
      </dsp:nvSpPr>
      <dsp:spPr>
        <a:xfrm>
          <a:off x="0" y="3807240"/>
          <a:ext cx="4191000" cy="90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7396DE-56A1-45E5-B26A-77D71185BA36}">
      <dsp:nvSpPr>
        <dsp:cNvPr id="0" name=""/>
        <dsp:cNvSpPr/>
      </dsp:nvSpPr>
      <dsp:spPr>
        <a:xfrm>
          <a:off x="209550" y="3275880"/>
          <a:ext cx="2933700" cy="1062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887" tIns="0" rIns="110887" bIns="0" numCol="1" spcCol="1270" anchor="ctr" anchorCtr="0">
          <a:noAutofit/>
        </a:bodyPr>
        <a:lstStyle/>
        <a:p>
          <a:pPr marL="0" lvl="0" indent="0" algn="l" defTabSz="800100">
            <a:lnSpc>
              <a:spcPct val="90000"/>
            </a:lnSpc>
            <a:spcBef>
              <a:spcPct val="0"/>
            </a:spcBef>
            <a:spcAft>
              <a:spcPct val="35000"/>
            </a:spcAft>
            <a:buNone/>
          </a:pPr>
          <a:r>
            <a:rPr lang="lt-LT" sz="1800" kern="1200" dirty="0">
              <a:solidFill>
                <a:srgbClr val="7030A0"/>
              </a:solidFill>
            </a:rPr>
            <a:t>Kokioje veikloje, skirtoje vyresnio amžiaus žmonėms apsaugoti, norėtumėte dalyvauti?</a:t>
          </a:r>
          <a:endParaRPr lang="en-US" sz="1800" kern="1200" dirty="0">
            <a:solidFill>
              <a:srgbClr val="7030A0"/>
            </a:solidFill>
          </a:endParaRPr>
        </a:p>
      </dsp:txBody>
      <dsp:txXfrm>
        <a:off x="261428" y="3327758"/>
        <a:ext cx="2829944" cy="95896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os vietos rezervavimo ženklas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134794-159A-4DB6-B222-52639F23DBB8}" type="datetimeFigureOut">
              <a:rPr lang="en-US" smtClean="0"/>
              <a:t>8/17/2021</a:t>
            </a:fld>
            <a:endParaRPr lang="en-US" dirty="0"/>
          </a:p>
        </p:txBody>
      </p:sp>
      <p:sp>
        <p:nvSpPr>
          <p:cNvPr id="4" name="Skaidrės vaizdo vietos rezervavimo ženkla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Pastabų vietos rezervavimo ženkl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lt-LT"/>
              <a:t>Spustelėję redag. ruoš. teksto stilių</a:t>
            </a:r>
          </a:p>
          <a:p>
            <a:pPr lvl="1"/>
            <a:r>
              <a:rPr lang="lt-LT"/>
              <a:t>Antras lygmuo</a:t>
            </a:r>
          </a:p>
          <a:p>
            <a:pPr lvl="2"/>
            <a:r>
              <a:rPr lang="lt-LT"/>
              <a:t>Trečias lygmuo</a:t>
            </a:r>
          </a:p>
          <a:p>
            <a:pPr lvl="3"/>
            <a:r>
              <a:rPr lang="lt-LT"/>
              <a:t>Ketvirtas lygmuo</a:t>
            </a:r>
          </a:p>
          <a:p>
            <a:pPr lvl="4"/>
            <a:r>
              <a:rPr lang="lt-LT"/>
              <a:t>Penktas lygmuo</a:t>
            </a:r>
            <a:endParaRPr lang="en-US"/>
          </a:p>
        </p:txBody>
      </p:sp>
      <p:sp>
        <p:nvSpPr>
          <p:cNvPr id="6" name="Poraštės vietos rezervavimo ženklas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kaidrės numerio vietos rezervavimo ženklas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9B1ACF-348E-4F6F-990C-D235E8EBEB29}" type="slidenum">
              <a:rPr lang="en-US" smtClean="0"/>
              <a:t>‹#›</a:t>
            </a:fld>
            <a:endParaRPr lang="en-US" dirty="0"/>
          </a:p>
        </p:txBody>
      </p:sp>
    </p:spTree>
    <p:extLst>
      <p:ext uri="{BB962C8B-B14F-4D97-AF65-F5344CB8AC3E}">
        <p14:creationId xmlns:p14="http://schemas.microsoft.com/office/powerpoint/2010/main" val="419427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a:t>Trečiojo amžiaus universitete yra daugiau nei 2500 skirtingų tautybių narių 12-oje fakultetų. Daugiausia narių yra kultūros, sveikos gyvensenos, turizmo ir užsienio kalbų fakultetuose. Fakulteto dekanai vadovauja akademinėms programoms, užtikrina darbo efektyvumą ir yra visada prieinami konsultacijoms ir patarimams.</a:t>
            </a:r>
            <a:endParaRPr lang="en-US" dirty="0"/>
          </a:p>
        </p:txBody>
      </p:sp>
      <p:sp>
        <p:nvSpPr>
          <p:cNvPr id="4" name="Skaidrės numerio vietos rezervavimo ženklas 3"/>
          <p:cNvSpPr>
            <a:spLocks noGrp="1"/>
          </p:cNvSpPr>
          <p:nvPr>
            <p:ph type="sldNum" sz="quarter" idx="10"/>
          </p:nvPr>
        </p:nvSpPr>
        <p:spPr/>
        <p:txBody>
          <a:bodyPr/>
          <a:lstStyle/>
          <a:p>
            <a:fld id="{779B1ACF-348E-4F6F-990C-D235E8EBEB29}" type="slidenum">
              <a:rPr lang="en-US" smtClean="0"/>
              <a:t>9</a:t>
            </a:fld>
            <a:endParaRPr lang="en-US"/>
          </a:p>
        </p:txBody>
      </p:sp>
    </p:spTree>
    <p:extLst>
      <p:ext uri="{BB962C8B-B14F-4D97-AF65-F5344CB8AC3E}">
        <p14:creationId xmlns:p14="http://schemas.microsoft.com/office/powerpoint/2010/main" val="1252782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10"/>
          </p:nvPr>
        </p:nvSpPr>
        <p:spPr/>
        <p:txBody>
          <a:bodyPr/>
          <a:lstStyle/>
          <a:p>
            <a:fld id="{779B1ACF-348E-4F6F-990C-D235E8EBEB29}" type="slidenum">
              <a:rPr lang="en-US" smtClean="0"/>
              <a:t>10</a:t>
            </a:fld>
            <a:endParaRPr lang="en-US" dirty="0"/>
          </a:p>
        </p:txBody>
      </p:sp>
    </p:spTree>
    <p:extLst>
      <p:ext uri="{BB962C8B-B14F-4D97-AF65-F5344CB8AC3E}">
        <p14:creationId xmlns:p14="http://schemas.microsoft.com/office/powerpoint/2010/main" val="1252782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9" name="Title 28"/>
          <p:cNvSpPr>
            <a:spLocks noGrp="1"/>
          </p:cNvSpPr>
          <p:nvPr>
            <p:ph type="ctrTitle"/>
          </p:nvPr>
        </p:nvSpPr>
        <p:spPr>
          <a:xfrm>
            <a:off x="381000" y="4853411"/>
            <a:ext cx="8458200" cy="1222375"/>
          </a:xfrm>
        </p:spPr>
        <p:txBody>
          <a:bodyPr anchor="t"/>
          <a:lstStyle/>
          <a:p>
            <a:r>
              <a:rPr kumimoji="0" lang="lv-LV"/>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lv-LV"/>
              <a:t>Click to edit Master subtitle style</a:t>
            </a:r>
            <a:endParaRPr kumimoji="0" lang="en-US"/>
          </a:p>
        </p:txBody>
      </p:sp>
      <p:sp>
        <p:nvSpPr>
          <p:cNvPr id="16" name="Date Placeholder 15"/>
          <p:cNvSpPr>
            <a:spLocks noGrp="1"/>
          </p:cNvSpPr>
          <p:nvPr>
            <p:ph type="dt" sz="half" idx="10"/>
          </p:nvPr>
        </p:nvSpPr>
        <p:spPr/>
        <p:txBody>
          <a:bodyPr/>
          <a:lstStyle/>
          <a:p>
            <a:fld id="{0106B4A3-4212-4E39-93DE-E053E8F69C28}" type="datetimeFigureOut">
              <a:rPr lang="en-US" smtClean="0"/>
              <a:pPr/>
              <a:t>8/17/2021</a:t>
            </a:fld>
            <a:endParaRPr lang="en-US" dirty="0"/>
          </a:p>
        </p:txBody>
      </p:sp>
      <p:sp>
        <p:nvSpPr>
          <p:cNvPr id="2" name="Footer Placeholder 1"/>
          <p:cNvSpPr>
            <a:spLocks noGrp="1"/>
          </p:cNvSpPr>
          <p:nvPr>
            <p:ph type="ftr" sz="quarter" idx="11"/>
          </p:nvPr>
        </p:nvSpPr>
        <p:spPr/>
        <p:txBody>
          <a:bodyPr/>
          <a:lstStyle/>
          <a:p>
            <a:endParaRPr kumimoji="0" lang="en-US" dirty="0"/>
          </a:p>
        </p:txBody>
      </p:sp>
      <p:sp>
        <p:nvSpPr>
          <p:cNvPr id="15" name="Slide Number Placeholder 14"/>
          <p:cNvSpPr>
            <a:spLocks noGrp="1"/>
          </p:cNvSpPr>
          <p:nvPr>
            <p:ph type="sldNum" sz="quarter" idx="12"/>
          </p:nvPr>
        </p:nvSpPr>
        <p:spPr>
          <a:xfrm>
            <a:off x="8229600" y="6473952"/>
            <a:ext cx="758952" cy="246888"/>
          </a:xfrm>
        </p:spPr>
        <p:txBody>
          <a:bodyPr/>
          <a:lstStyle/>
          <a:p>
            <a:fld id="{A3DCDF73-85D2-4237-9B32-053DBDB0C312}" type="slidenum">
              <a:rPr kumimoji="0" lang="en-US" smtClean="0"/>
              <a:pPr/>
              <a:t>‹#›</a:t>
            </a:fld>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lv-LV"/>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lv-LV"/>
              <a:t>Click to edit Master text styles</a:t>
            </a:r>
          </a:p>
          <a:p>
            <a:pPr lvl="1" eaLnBrk="1" latinLnBrk="0" hangingPunct="1"/>
            <a:r>
              <a:rPr lang="lv-LV"/>
              <a:t>Second level</a:t>
            </a:r>
          </a:p>
          <a:p>
            <a:pPr lvl="2" eaLnBrk="1" latinLnBrk="0" hangingPunct="1"/>
            <a:r>
              <a:rPr lang="lv-LV"/>
              <a:t>Third level</a:t>
            </a:r>
          </a:p>
          <a:p>
            <a:pPr lvl="3" eaLnBrk="1" latinLnBrk="0" hangingPunct="1"/>
            <a:r>
              <a:rPr lang="lv-LV"/>
              <a:t>Fourth level</a:t>
            </a:r>
          </a:p>
          <a:p>
            <a:pPr lvl="4" eaLnBrk="1" latinLnBrk="0" hangingPunct="1"/>
            <a:r>
              <a:rPr lang="lv-LV"/>
              <a:t>Fifth level</a:t>
            </a:r>
            <a:endParaRPr kumimoji="0" lang="en-US"/>
          </a:p>
        </p:txBody>
      </p:sp>
      <p:sp>
        <p:nvSpPr>
          <p:cNvPr id="4" name="Date Placeholder 3"/>
          <p:cNvSpPr>
            <a:spLocks noGrp="1"/>
          </p:cNvSpPr>
          <p:nvPr>
            <p:ph type="dt" sz="half" idx="10"/>
          </p:nvPr>
        </p:nvSpPr>
        <p:spPr/>
        <p:txBody>
          <a:bodyPr/>
          <a:lstStyle/>
          <a:p>
            <a:fld id="{3676B4D0-81FC-FE4D-8D36-EB355FF11E4C}" type="datetimeFigureOut">
              <a:rPr lang="en-US" smtClean="0"/>
              <a:pPr/>
              <a:t>8/17/2021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7BC2F8-02F2-5E40-9B4D-972A810089A3}"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lv-LV"/>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lv-LV"/>
              <a:t>Click to edit Master text styles</a:t>
            </a:r>
          </a:p>
          <a:p>
            <a:pPr lvl="1" eaLnBrk="1" latinLnBrk="0" hangingPunct="1"/>
            <a:r>
              <a:rPr lang="lv-LV"/>
              <a:t>Second level</a:t>
            </a:r>
          </a:p>
          <a:p>
            <a:pPr lvl="2" eaLnBrk="1" latinLnBrk="0" hangingPunct="1"/>
            <a:r>
              <a:rPr lang="lv-LV"/>
              <a:t>Third level</a:t>
            </a:r>
          </a:p>
          <a:p>
            <a:pPr lvl="3" eaLnBrk="1" latinLnBrk="0" hangingPunct="1"/>
            <a:r>
              <a:rPr lang="lv-LV"/>
              <a:t>Fourth level</a:t>
            </a:r>
          </a:p>
          <a:p>
            <a:pPr lvl="4" eaLnBrk="1" latinLnBrk="0" hangingPunct="1"/>
            <a:r>
              <a:rPr lang="lv-LV"/>
              <a:t>Fifth level</a:t>
            </a:r>
            <a:endParaRPr kumimoji="0" lang="en-US"/>
          </a:p>
        </p:txBody>
      </p:sp>
      <p:sp>
        <p:nvSpPr>
          <p:cNvPr id="4" name="Date Placeholder 3"/>
          <p:cNvSpPr>
            <a:spLocks noGrp="1"/>
          </p:cNvSpPr>
          <p:nvPr>
            <p:ph type="dt" sz="half" idx="10"/>
          </p:nvPr>
        </p:nvSpPr>
        <p:spPr/>
        <p:txBody>
          <a:bodyPr/>
          <a:lstStyle/>
          <a:p>
            <a:fld id="{3676B4D0-81FC-FE4D-8D36-EB355FF11E4C}" type="datetimeFigureOut">
              <a:rPr lang="en-US" smtClean="0"/>
              <a:pPr/>
              <a:t>8/17/2021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7BC2F8-02F2-5E40-9B4D-972A810089A3}"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lv-LV"/>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lv-LV"/>
              <a:t>Click to edit Master text styles</a:t>
            </a:r>
          </a:p>
          <a:p>
            <a:pPr lvl="1" eaLnBrk="1" latinLnBrk="0" hangingPunct="1"/>
            <a:r>
              <a:rPr lang="lv-LV"/>
              <a:t>Second level</a:t>
            </a:r>
          </a:p>
          <a:p>
            <a:pPr lvl="2" eaLnBrk="1" latinLnBrk="0" hangingPunct="1"/>
            <a:r>
              <a:rPr lang="lv-LV"/>
              <a:t>Third level</a:t>
            </a:r>
          </a:p>
          <a:p>
            <a:pPr lvl="3" eaLnBrk="1" latinLnBrk="0" hangingPunct="1"/>
            <a:r>
              <a:rPr lang="lv-LV"/>
              <a:t>Fourth level</a:t>
            </a:r>
          </a:p>
          <a:p>
            <a:pPr lvl="4" eaLnBrk="1" latinLnBrk="0" hangingPunct="1"/>
            <a:r>
              <a:rPr lang="lv-LV"/>
              <a:t>Fifth level</a:t>
            </a:r>
            <a:endParaRPr kumimoji="0" lang="en-US"/>
          </a:p>
        </p:txBody>
      </p:sp>
      <p:sp>
        <p:nvSpPr>
          <p:cNvPr id="25" name="Date Placeholder 24"/>
          <p:cNvSpPr>
            <a:spLocks noGrp="1"/>
          </p:cNvSpPr>
          <p:nvPr>
            <p:ph type="dt" sz="half" idx="10"/>
          </p:nvPr>
        </p:nvSpPr>
        <p:spPr/>
        <p:txBody>
          <a:bodyPr/>
          <a:lstStyle/>
          <a:p>
            <a:fld id="{3676B4D0-81FC-FE4D-8D36-EB355FF11E4C}" type="datetimeFigureOut">
              <a:rPr lang="en-US" smtClean="0"/>
              <a:pPr/>
              <a:t>8/17/2021</a:t>
            </a:fld>
            <a:endParaRPr lang="en-US" dirty="0"/>
          </a:p>
        </p:txBody>
      </p:sp>
      <p:sp>
        <p:nvSpPr>
          <p:cNvPr id="19" name="Footer Placeholder 18"/>
          <p:cNvSpPr>
            <a:spLocks noGrp="1"/>
          </p:cNvSpPr>
          <p:nvPr>
            <p:ph type="ftr" sz="quarter" idx="11"/>
          </p:nvPr>
        </p:nvSpPr>
        <p:spPr>
          <a:xfrm>
            <a:off x="3581400" y="76200"/>
            <a:ext cx="2895600" cy="288925"/>
          </a:xfrm>
        </p:spPr>
        <p:txBody>
          <a:bodyPr/>
          <a:lstStyle/>
          <a:p>
            <a:endParaRPr lang="en-US" dirty="0"/>
          </a:p>
        </p:txBody>
      </p:sp>
      <p:sp>
        <p:nvSpPr>
          <p:cNvPr id="16" name="Slide Number Placeholder 15"/>
          <p:cNvSpPr>
            <a:spLocks noGrp="1"/>
          </p:cNvSpPr>
          <p:nvPr>
            <p:ph type="sldNum" sz="quarter" idx="12"/>
          </p:nvPr>
        </p:nvSpPr>
        <p:spPr>
          <a:xfrm>
            <a:off x="8229600" y="6473952"/>
            <a:ext cx="758952" cy="246888"/>
          </a:xfrm>
        </p:spPr>
        <p:txBody>
          <a:bodyPr/>
          <a:lstStyle/>
          <a:p>
            <a:fld id="{4E7BC2F8-02F2-5E40-9B4D-972A810089A3}"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lv-LV"/>
              <a:t>Click to edit Master text styles</a:t>
            </a:r>
          </a:p>
        </p:txBody>
      </p:sp>
      <p:sp>
        <p:nvSpPr>
          <p:cNvPr id="19" name="Date Placeholder 18"/>
          <p:cNvSpPr>
            <a:spLocks noGrp="1"/>
          </p:cNvSpPr>
          <p:nvPr>
            <p:ph type="dt" sz="half" idx="10"/>
          </p:nvPr>
        </p:nvSpPr>
        <p:spPr/>
        <p:txBody>
          <a:bodyPr/>
          <a:lstStyle/>
          <a:p>
            <a:fld id="{74CBEAF9-9E58-4CC8-A6FF-6DD8A58DEEA4}" type="datetimeFigureOut">
              <a:rPr lang="en-US" smtClean="0"/>
              <a:pPr/>
              <a:t>8/17/2021</a:t>
            </a:fld>
            <a:endParaRPr lang="en-US" dirty="0"/>
          </a:p>
        </p:txBody>
      </p:sp>
      <p:sp>
        <p:nvSpPr>
          <p:cNvPr id="11" name="Footer Placeholder 10"/>
          <p:cNvSpPr>
            <a:spLocks noGrp="1"/>
          </p:cNvSpPr>
          <p:nvPr>
            <p:ph type="ftr" sz="quarter" idx="11"/>
          </p:nvPr>
        </p:nvSpPr>
        <p:spPr/>
        <p:txBody>
          <a:bodyPr/>
          <a:lstStyle/>
          <a:p>
            <a:endParaRPr kumimoji="0" lang="en-US" dirty="0"/>
          </a:p>
        </p:txBody>
      </p:sp>
      <p:sp>
        <p:nvSpPr>
          <p:cNvPr id="16" name="Slide Number Placeholder 15"/>
          <p:cNvSpPr>
            <a:spLocks noGrp="1"/>
          </p:cNvSpPr>
          <p:nvPr>
            <p:ph type="sldNum" sz="quarter" idx="12"/>
          </p:nvPr>
        </p:nvSpPr>
        <p:spPr/>
        <p:txBody>
          <a:bodyPr/>
          <a:lstStyle/>
          <a:p>
            <a:fld id="{CA15C064-DD44-4CAC-873E-2D1F54821676}" type="slidenum">
              <a:rPr kumimoji="0" lang="en-US" smtClean="0"/>
              <a:pPr/>
              <a:t>‹#›</a:t>
            </a:fld>
            <a:endParaRPr kumimoji="0" lang="en-US" dirty="0"/>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lv-LV"/>
              <a:t>Click to edit Master title style</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lv-LV"/>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lv-LV"/>
              <a:t>Click to edit Master text styles</a:t>
            </a:r>
          </a:p>
          <a:p>
            <a:pPr lvl="1" eaLnBrk="1" latinLnBrk="0" hangingPunct="1"/>
            <a:r>
              <a:rPr lang="lv-LV"/>
              <a:t>Second level</a:t>
            </a:r>
          </a:p>
          <a:p>
            <a:pPr lvl="2" eaLnBrk="1" latinLnBrk="0" hangingPunct="1"/>
            <a:r>
              <a:rPr lang="lv-LV"/>
              <a:t>Third level</a:t>
            </a:r>
          </a:p>
          <a:p>
            <a:pPr lvl="3" eaLnBrk="1" latinLnBrk="0" hangingPunct="1"/>
            <a:r>
              <a:rPr lang="lv-LV"/>
              <a:t>Fourth level</a:t>
            </a:r>
          </a:p>
          <a:p>
            <a:pPr lvl="4" eaLnBrk="1" latinLnBrk="0" hangingPunct="1"/>
            <a:r>
              <a:rPr lang="lv-LV"/>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lv-LV"/>
              <a:t>Click to edit Master text styles</a:t>
            </a:r>
          </a:p>
          <a:p>
            <a:pPr lvl="1" eaLnBrk="1" latinLnBrk="0" hangingPunct="1"/>
            <a:r>
              <a:rPr lang="lv-LV"/>
              <a:t>Second level</a:t>
            </a:r>
          </a:p>
          <a:p>
            <a:pPr lvl="2" eaLnBrk="1" latinLnBrk="0" hangingPunct="1"/>
            <a:r>
              <a:rPr lang="lv-LV"/>
              <a:t>Third level</a:t>
            </a:r>
          </a:p>
          <a:p>
            <a:pPr lvl="3" eaLnBrk="1" latinLnBrk="0" hangingPunct="1"/>
            <a:r>
              <a:rPr lang="lv-LV"/>
              <a:t>Fourth level</a:t>
            </a:r>
          </a:p>
          <a:p>
            <a:pPr lvl="4" eaLnBrk="1" latinLnBrk="0" hangingPunct="1"/>
            <a:r>
              <a:rPr lang="lv-LV"/>
              <a:t>Fifth level</a:t>
            </a:r>
            <a:endParaRPr kumimoji="0" lang="en-US"/>
          </a:p>
        </p:txBody>
      </p:sp>
      <p:sp>
        <p:nvSpPr>
          <p:cNvPr id="21" name="Date Placeholder 20"/>
          <p:cNvSpPr>
            <a:spLocks noGrp="1"/>
          </p:cNvSpPr>
          <p:nvPr>
            <p:ph type="dt" sz="half" idx="10"/>
          </p:nvPr>
        </p:nvSpPr>
        <p:spPr/>
        <p:txBody>
          <a:bodyPr/>
          <a:lstStyle/>
          <a:p>
            <a:fld id="{3676B4D0-81FC-FE4D-8D36-EB355FF11E4C}" type="datetimeFigureOut">
              <a:rPr lang="en-US" smtClean="0"/>
              <a:pPr/>
              <a:t>8/17/2021</a:t>
            </a:fld>
            <a:endParaRPr lang="en-US" dirty="0"/>
          </a:p>
        </p:txBody>
      </p:sp>
      <p:sp>
        <p:nvSpPr>
          <p:cNvPr id="10" name="Footer Placeholder 9"/>
          <p:cNvSpPr>
            <a:spLocks noGrp="1"/>
          </p:cNvSpPr>
          <p:nvPr>
            <p:ph type="ftr" sz="quarter" idx="11"/>
          </p:nvPr>
        </p:nvSpPr>
        <p:spPr/>
        <p:txBody>
          <a:bodyPr/>
          <a:lstStyle/>
          <a:p>
            <a:endParaRPr lang="en-US" dirty="0"/>
          </a:p>
        </p:txBody>
      </p:sp>
      <p:sp>
        <p:nvSpPr>
          <p:cNvPr id="31" name="Slide Number Placeholder 30"/>
          <p:cNvSpPr>
            <a:spLocks noGrp="1"/>
          </p:cNvSpPr>
          <p:nvPr>
            <p:ph type="sldNum" sz="quarter" idx="12"/>
          </p:nvPr>
        </p:nvSpPr>
        <p:spPr/>
        <p:txBody>
          <a:bodyPr/>
          <a:lstStyle/>
          <a:p>
            <a:fld id="{4E7BC2F8-02F2-5E40-9B4D-972A810089A3}"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lv-LV"/>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lv-LV"/>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lv-LV"/>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lv-LV"/>
              <a:t>Click to edit Master text styles</a:t>
            </a:r>
          </a:p>
          <a:p>
            <a:pPr lvl="1" eaLnBrk="1" latinLnBrk="0" hangingPunct="1"/>
            <a:r>
              <a:rPr lang="lv-LV"/>
              <a:t>Second level</a:t>
            </a:r>
          </a:p>
          <a:p>
            <a:pPr lvl="2" eaLnBrk="1" latinLnBrk="0" hangingPunct="1"/>
            <a:r>
              <a:rPr lang="lv-LV"/>
              <a:t>Third level</a:t>
            </a:r>
          </a:p>
          <a:p>
            <a:pPr lvl="3" eaLnBrk="1" latinLnBrk="0" hangingPunct="1"/>
            <a:r>
              <a:rPr lang="lv-LV"/>
              <a:t>Fourth level</a:t>
            </a:r>
          </a:p>
          <a:p>
            <a:pPr lvl="4" eaLnBrk="1" latinLnBrk="0" hangingPunct="1"/>
            <a:r>
              <a:rPr lang="lv-LV"/>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lv-LV"/>
              <a:t>Click to edit Master text styles</a:t>
            </a:r>
          </a:p>
          <a:p>
            <a:pPr lvl="1" eaLnBrk="1" latinLnBrk="0" hangingPunct="1"/>
            <a:r>
              <a:rPr lang="lv-LV"/>
              <a:t>Second level</a:t>
            </a:r>
          </a:p>
          <a:p>
            <a:pPr lvl="2" eaLnBrk="1" latinLnBrk="0" hangingPunct="1"/>
            <a:r>
              <a:rPr lang="lv-LV"/>
              <a:t>Third level</a:t>
            </a:r>
          </a:p>
          <a:p>
            <a:pPr lvl="3" eaLnBrk="1" latinLnBrk="0" hangingPunct="1"/>
            <a:r>
              <a:rPr lang="lv-LV"/>
              <a:t>Fourth level</a:t>
            </a:r>
          </a:p>
          <a:p>
            <a:pPr lvl="4" eaLnBrk="1" latinLnBrk="0" hangingPunct="1"/>
            <a:r>
              <a:rPr lang="lv-LV"/>
              <a:t>Fifth level</a:t>
            </a:r>
            <a:endParaRPr kumimoji="0" lang="en-US"/>
          </a:p>
        </p:txBody>
      </p:sp>
      <p:sp>
        <p:nvSpPr>
          <p:cNvPr id="10" name="Date Placeholder 9"/>
          <p:cNvSpPr>
            <a:spLocks noGrp="1"/>
          </p:cNvSpPr>
          <p:nvPr>
            <p:ph type="dt" sz="half" idx="10"/>
          </p:nvPr>
        </p:nvSpPr>
        <p:spPr/>
        <p:txBody>
          <a:bodyPr/>
          <a:lstStyle/>
          <a:p>
            <a:fld id="{3676B4D0-81FC-FE4D-8D36-EB355FF11E4C}" type="datetimeFigureOut">
              <a:rPr lang="en-US" smtClean="0"/>
              <a:pPr/>
              <a:t>8/17/2021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229600" y="6477000"/>
            <a:ext cx="762000" cy="246888"/>
          </a:xfrm>
        </p:spPr>
        <p:txBody>
          <a:bodyPr/>
          <a:lstStyle/>
          <a:p>
            <a:fld id="{4E7BC2F8-02F2-5E40-9B4D-972A810089A3}" type="slidenum">
              <a:rPr lang="en-US" smtClean="0"/>
              <a:pPr/>
              <a:t>‹#›</a:t>
            </a:fld>
            <a:endParaRPr lang="en-US" dirty="0"/>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lv-LV"/>
              <a:t>Click to edit Master title style</a:t>
            </a:r>
            <a:endParaRPr kumimoji="0" lang="en-US"/>
          </a:p>
        </p:txBody>
      </p:sp>
      <p:sp>
        <p:nvSpPr>
          <p:cNvPr id="12" name="Date Placeholder 11"/>
          <p:cNvSpPr>
            <a:spLocks noGrp="1"/>
          </p:cNvSpPr>
          <p:nvPr>
            <p:ph type="dt" sz="half" idx="10"/>
          </p:nvPr>
        </p:nvSpPr>
        <p:spPr/>
        <p:txBody>
          <a:bodyPr/>
          <a:lstStyle/>
          <a:p>
            <a:fld id="{3676B4D0-81FC-FE4D-8D36-EB355FF11E4C}" type="datetimeFigureOut">
              <a:rPr lang="en-US" smtClean="0"/>
              <a:pPr/>
              <a:t>8/17/2021</a:t>
            </a:fld>
            <a:endParaRPr lang="en-US" dirty="0"/>
          </a:p>
        </p:txBody>
      </p:sp>
      <p:sp>
        <p:nvSpPr>
          <p:cNvPr id="21" name="Footer Placeholder 20"/>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7BC2F8-02F2-5E40-9B4D-972A810089A3}"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676B4D0-81FC-FE4D-8D36-EB355FF11E4C}" type="datetimeFigureOut">
              <a:rPr lang="en-US" smtClean="0"/>
              <a:pPr/>
              <a:t>8/17/2021</a:t>
            </a:fld>
            <a:endParaRPr lang="en-US" dirty="0"/>
          </a:p>
        </p:txBody>
      </p:sp>
      <p:sp>
        <p:nvSpPr>
          <p:cNvPr id="24" name="Footer Placeholder 23"/>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E7BC2F8-02F2-5E40-9B4D-972A810089A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lv-LV"/>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lv-LV"/>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lv-LV"/>
              <a:t>Click to edit Master text styles</a:t>
            </a:r>
          </a:p>
          <a:p>
            <a:pPr lvl="1" eaLnBrk="1" latinLnBrk="0" hangingPunct="1"/>
            <a:r>
              <a:rPr lang="lv-LV"/>
              <a:t>Second level</a:t>
            </a:r>
          </a:p>
          <a:p>
            <a:pPr lvl="2" eaLnBrk="1" latinLnBrk="0" hangingPunct="1"/>
            <a:r>
              <a:rPr lang="lv-LV"/>
              <a:t>Third level</a:t>
            </a:r>
          </a:p>
          <a:p>
            <a:pPr lvl="3" eaLnBrk="1" latinLnBrk="0" hangingPunct="1"/>
            <a:r>
              <a:rPr lang="lv-LV"/>
              <a:t>Fourth level</a:t>
            </a:r>
          </a:p>
          <a:p>
            <a:pPr lvl="4" eaLnBrk="1" latinLnBrk="0" hangingPunct="1"/>
            <a:r>
              <a:rPr lang="lv-LV"/>
              <a:t>Fifth level</a:t>
            </a:r>
            <a:endParaRPr kumimoji="0" lang="en-US"/>
          </a:p>
        </p:txBody>
      </p:sp>
      <p:sp>
        <p:nvSpPr>
          <p:cNvPr id="25" name="Date Placeholder 24"/>
          <p:cNvSpPr>
            <a:spLocks noGrp="1"/>
          </p:cNvSpPr>
          <p:nvPr>
            <p:ph type="dt" sz="half" idx="10"/>
          </p:nvPr>
        </p:nvSpPr>
        <p:spPr/>
        <p:txBody>
          <a:bodyPr/>
          <a:lstStyle/>
          <a:p>
            <a:fld id="{3676B4D0-81FC-FE4D-8D36-EB355FF11E4C}" type="datetimeFigureOut">
              <a:rPr lang="en-US" smtClean="0"/>
              <a:pPr/>
              <a:t>8/17/2021</a:t>
            </a:fld>
            <a:endParaRPr lang="en-US" dirty="0"/>
          </a:p>
        </p:txBody>
      </p:sp>
      <p:sp>
        <p:nvSpPr>
          <p:cNvPr id="29" name="Footer Placeholder 28"/>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E7BC2F8-02F2-5E40-9B4D-972A810089A3}"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lv-LV"/>
              <a:t>Click icon to add picture</a:t>
            </a:r>
            <a:endParaRPr kumimoji="0" lang="en-US" dirty="0"/>
          </a:p>
        </p:txBody>
      </p:sp>
      <p:sp>
        <p:nvSpPr>
          <p:cNvPr id="7" name="Date Placeholder 6"/>
          <p:cNvSpPr>
            <a:spLocks noGrp="1"/>
          </p:cNvSpPr>
          <p:nvPr>
            <p:ph type="dt" sz="half" idx="10"/>
          </p:nvPr>
        </p:nvSpPr>
        <p:spPr/>
        <p:txBody>
          <a:bodyPr/>
          <a:lstStyle/>
          <a:p>
            <a:fld id="{3676B4D0-81FC-FE4D-8D36-EB355FF11E4C}" type="datetimeFigureOut">
              <a:rPr lang="en-US" smtClean="0"/>
              <a:pPr/>
              <a:t>8/17/2021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31" name="Slide Number Placeholder 30"/>
          <p:cNvSpPr>
            <a:spLocks noGrp="1"/>
          </p:cNvSpPr>
          <p:nvPr>
            <p:ph type="sldNum" sz="quarter" idx="12"/>
          </p:nvPr>
        </p:nvSpPr>
        <p:spPr/>
        <p:txBody>
          <a:bodyPr/>
          <a:lstStyle/>
          <a:p>
            <a:fld id="{4E7BC2F8-02F2-5E40-9B4D-972A810089A3}" type="slidenum">
              <a:rPr lang="en-US" smtClean="0"/>
              <a:pPr/>
              <a:t>‹#›</a:t>
            </a:fld>
            <a:endParaRPr lang="en-US" dirty="0"/>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lv-LV"/>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lv-LV"/>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lv-LV"/>
              <a:t>Click to edit Master text styles</a:t>
            </a:r>
          </a:p>
          <a:p>
            <a:pPr lvl="1" eaLnBrk="1" latinLnBrk="0" hangingPunct="1"/>
            <a:r>
              <a:rPr kumimoji="0" lang="lv-LV"/>
              <a:t>Second level</a:t>
            </a:r>
          </a:p>
          <a:p>
            <a:pPr lvl="2" eaLnBrk="1" latinLnBrk="0" hangingPunct="1"/>
            <a:r>
              <a:rPr kumimoji="0" lang="lv-LV"/>
              <a:t>Third level</a:t>
            </a:r>
          </a:p>
          <a:p>
            <a:pPr lvl="3" eaLnBrk="1" latinLnBrk="0" hangingPunct="1"/>
            <a:r>
              <a:rPr kumimoji="0" lang="lv-LV"/>
              <a:t>Fourth level</a:t>
            </a:r>
          </a:p>
          <a:p>
            <a:pPr lvl="4" eaLnBrk="1" latinLnBrk="0" hangingPunct="1"/>
            <a:r>
              <a:rPr kumimoji="0" lang="lv-LV"/>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3676B4D0-81FC-FE4D-8D36-EB355FF11E4C}" type="datetimeFigureOut">
              <a:rPr lang="en-US" smtClean="0"/>
              <a:pPr/>
              <a:t>8/17/2021</a:t>
            </a:fld>
            <a:endParaRPr lang="en-US" dirty="0"/>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dirty="0"/>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4E7BC2F8-02F2-5E40-9B4D-972A810089A3}" type="slidenum">
              <a:rPr lang="en-US" smtClean="0"/>
              <a:pPr/>
              <a:t>‹#›</a:t>
            </a:fld>
            <a:endParaRPr lang="en-US" dirty="0"/>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lv-LV"/>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youtube.com/watch?v=gbDa6qBwr2A"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4.png"/><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jpg"/><Relationship Id="rId1" Type="http://schemas.microsoft.com/office/2007/relationships/media" Target="../media/media1.jp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www.mctau.lt/apie-mctau/garbes-nariai/38-mctau-garbes-rektoriai/62-dr-medardas-cobotas-1928-2009-pirmasis-treciojo-amziaus-universiteto-rektorius"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9AC07-2F1B-42DB-BAB4-9594E3486D3E}"/>
              </a:ext>
            </a:extLst>
          </p:cNvPr>
          <p:cNvSpPr>
            <a:spLocks noGrp="1"/>
          </p:cNvSpPr>
          <p:nvPr>
            <p:ph type="ctrTitle"/>
          </p:nvPr>
        </p:nvSpPr>
        <p:spPr>
          <a:xfrm>
            <a:off x="381000" y="836712"/>
            <a:ext cx="8458200" cy="1222375"/>
          </a:xfrm>
        </p:spPr>
        <p:txBody>
          <a:bodyPr>
            <a:normAutofit fontScale="90000"/>
          </a:bodyPr>
          <a:lstStyle/>
          <a:p>
            <a:pPr algn="ctr"/>
            <a:r>
              <a:rPr lang="lt-LT" dirty="0"/>
              <a:t>NVO – </a:t>
            </a:r>
            <a:r>
              <a:rPr lang="lt-LT" dirty="0" err="1"/>
              <a:t>pagrindinĖ</a:t>
            </a:r>
            <a:r>
              <a:rPr lang="lt-LT" dirty="0"/>
              <a:t> pilietinės visuomenės ORGANIZACIJA</a:t>
            </a:r>
            <a:br>
              <a:rPr lang="lt-LT" dirty="0"/>
            </a:br>
            <a:br>
              <a:rPr lang="lv-LV" dirty="0"/>
            </a:br>
            <a:br>
              <a:rPr lang="en-US" dirty="0"/>
            </a:br>
            <a:r>
              <a:rPr lang="en-US" sz="1800" b="1" dirty="0">
                <a:ln>
                  <a:noFill/>
                </a:ln>
                <a:solidFill>
                  <a:srgbClr val="000000"/>
                </a:solidFill>
                <a:effectLst/>
                <a:ea typeface="Arial Unicode MS"/>
                <a:cs typeface="Times New Roman" panose="02020603050405020304" pitchFamily="18" charset="0"/>
              </a:rPr>
              <a:t>Social activism for seniors</a:t>
            </a:r>
            <a:endParaRPr lang="lv-LV" dirty="0"/>
          </a:p>
        </p:txBody>
      </p:sp>
      <p:pic>
        <p:nvPicPr>
          <p:cNvPr id="4" name="Picture 3">
            <a:extLst>
              <a:ext uri="{FF2B5EF4-FFF2-40B4-BE49-F238E27FC236}">
                <a16:creationId xmlns:a16="http://schemas.microsoft.com/office/drawing/2014/main" id="{4BDD9134-C563-4ABE-8B1F-A3A4C700B3DF}"/>
              </a:ext>
            </a:extLst>
          </p:cNvPr>
          <p:cNvPicPr>
            <a:picLocks noChangeAspect="1"/>
          </p:cNvPicPr>
          <p:nvPr/>
        </p:nvPicPr>
        <p:blipFill>
          <a:blip r:embed="rId2"/>
          <a:stretch>
            <a:fillRect/>
          </a:stretch>
        </p:blipFill>
        <p:spPr>
          <a:xfrm>
            <a:off x="1367495" y="2202505"/>
            <a:ext cx="6401355" cy="2731245"/>
          </a:xfrm>
          <a:prstGeom prst="rect">
            <a:avLst/>
          </a:prstGeom>
        </p:spPr>
      </p:pic>
      <p:sp>
        <p:nvSpPr>
          <p:cNvPr id="3" name="Subtitle 2">
            <a:extLst>
              <a:ext uri="{FF2B5EF4-FFF2-40B4-BE49-F238E27FC236}">
                <a16:creationId xmlns:a16="http://schemas.microsoft.com/office/drawing/2014/main" id="{904DB5F9-E407-4BBC-A460-BB2082880A50}"/>
              </a:ext>
            </a:extLst>
          </p:cNvPr>
          <p:cNvSpPr>
            <a:spLocks noGrp="1"/>
          </p:cNvSpPr>
          <p:nvPr>
            <p:ph type="subTitle" idx="1"/>
          </p:nvPr>
        </p:nvSpPr>
        <p:spPr>
          <a:xfrm>
            <a:off x="381000" y="2132856"/>
            <a:ext cx="8458200" cy="2880320"/>
          </a:xfrm>
        </p:spPr>
        <p:txBody>
          <a:bodyPr/>
          <a:lstStyle/>
          <a:p>
            <a:endParaRPr lang="lv-LV" dirty="0"/>
          </a:p>
        </p:txBody>
      </p:sp>
      <p:pic>
        <p:nvPicPr>
          <p:cNvPr id="5" name="Picture 4">
            <a:extLst>
              <a:ext uri="{FF2B5EF4-FFF2-40B4-BE49-F238E27FC236}">
                <a16:creationId xmlns:a16="http://schemas.microsoft.com/office/drawing/2014/main" id="{9D02F266-DD68-4EBB-994D-89F4A6355BAC}"/>
              </a:ext>
            </a:extLst>
          </p:cNvPr>
          <p:cNvPicPr>
            <a:picLocks noChangeAspect="1"/>
          </p:cNvPicPr>
          <p:nvPr/>
        </p:nvPicPr>
        <p:blipFill>
          <a:blip r:embed="rId3"/>
          <a:stretch>
            <a:fillRect/>
          </a:stretch>
        </p:blipFill>
        <p:spPr>
          <a:xfrm>
            <a:off x="5988664" y="5281858"/>
            <a:ext cx="1780186" cy="749873"/>
          </a:xfrm>
          <a:prstGeom prst="rect">
            <a:avLst/>
          </a:prstGeom>
        </p:spPr>
      </p:pic>
    </p:spTree>
    <p:extLst>
      <p:ext uri="{BB962C8B-B14F-4D97-AF65-F5344CB8AC3E}">
        <p14:creationId xmlns:p14="http://schemas.microsoft.com/office/powerpoint/2010/main" val="1552929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55D57-B552-4383-87DF-731C2EEBA1D0}"/>
              </a:ext>
            </a:extLst>
          </p:cNvPr>
          <p:cNvSpPr>
            <a:spLocks noGrp="1"/>
          </p:cNvSpPr>
          <p:nvPr>
            <p:ph type="title"/>
          </p:nvPr>
        </p:nvSpPr>
        <p:spPr/>
        <p:txBody>
          <a:bodyPr>
            <a:normAutofit/>
          </a:bodyPr>
          <a:lstStyle/>
          <a:p>
            <a:r>
              <a:rPr lang="lt-LT" dirty="0"/>
              <a:t>Reikšmingiausios NVO mūsų šalyje (IV)</a:t>
            </a:r>
            <a:endParaRPr lang="lv-LV" dirty="0"/>
          </a:p>
        </p:txBody>
      </p:sp>
      <p:sp>
        <p:nvSpPr>
          <p:cNvPr id="4" name="Turinio vietos rezervavimo ženklas 3"/>
          <p:cNvSpPr>
            <a:spLocks noGrp="1"/>
          </p:cNvSpPr>
          <p:nvPr>
            <p:ph sz="half" idx="1"/>
          </p:nvPr>
        </p:nvSpPr>
        <p:spPr/>
        <p:txBody>
          <a:bodyPr>
            <a:normAutofit fontScale="85000" lnSpcReduction="10000"/>
          </a:bodyPr>
          <a:lstStyle/>
          <a:p>
            <a:r>
              <a:rPr lang="lt-LT" b="1" dirty="0"/>
              <a:t>EURAG - Europos pagyvenusių žmonių sąjungos Lietuvoje organizacija, siekiant sustiprinti vyresnio amžiaus žmonių teisių apsaugą, rūpintis jų gyvenimo kokybe, remiantis tarptautine patirtimi.</a:t>
            </a:r>
          </a:p>
          <a:p>
            <a:r>
              <a:rPr lang="lt-LT" b="1" dirty="0"/>
              <a:t>EURAG – Europos vyresnio amžiaus žmonių sąjungos padalinio Lietuvoje</a:t>
            </a:r>
            <a:r>
              <a:rPr lang="lt-LT" dirty="0"/>
              <a:t> prezidentas P. Butkus</a:t>
            </a:r>
            <a:endParaRPr lang="en-US" b="1" dirty="0"/>
          </a:p>
        </p:txBody>
      </p:sp>
      <p:pic>
        <p:nvPicPr>
          <p:cNvPr id="2049" name="Picture 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487702" y="1600200"/>
            <a:ext cx="297273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392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73FC2-F626-449B-8369-61FD44BE32E8}"/>
              </a:ext>
            </a:extLst>
          </p:cNvPr>
          <p:cNvSpPr>
            <a:spLocks noGrp="1"/>
          </p:cNvSpPr>
          <p:nvPr>
            <p:ph type="title"/>
          </p:nvPr>
        </p:nvSpPr>
        <p:spPr/>
        <p:txBody>
          <a:bodyPr/>
          <a:lstStyle/>
          <a:p>
            <a:r>
              <a:rPr lang="lv-LV" dirty="0">
                <a:solidFill>
                  <a:srgbClr val="222222"/>
                </a:solidFill>
                <a:effectLst/>
                <a:latin typeface="Roboto"/>
              </a:rPr>
              <a:t>Politiškai aktyvus pilietis</a:t>
            </a:r>
            <a:endParaRPr lang="lv-LV" dirty="0"/>
          </a:p>
        </p:txBody>
      </p:sp>
      <p:pic>
        <p:nvPicPr>
          <p:cNvPr id="4" name="officeArt object">
            <a:hlinkClick r:id="rId2"/>
            <a:extLst>
              <a:ext uri="{FF2B5EF4-FFF2-40B4-BE49-F238E27FC236}">
                <a16:creationId xmlns:a16="http://schemas.microsoft.com/office/drawing/2014/main" id="{B204DDC4-94FE-4566-BFC5-AB4A21906D5D}"/>
              </a:ext>
            </a:extLst>
          </p:cNvPr>
          <p:cNvPicPr>
            <a:picLocks noGrp="1"/>
          </p:cNvPicPr>
          <p:nvPr>
            <p:ph idx="1"/>
          </p:nvPr>
        </p:nvPicPr>
        <p:blipFill>
          <a:blip r:embed="rId3"/>
          <a:stretch>
            <a:fillRect/>
          </a:stretch>
        </p:blipFill>
        <p:spPr>
          <a:xfrm>
            <a:off x="625123" y="1554163"/>
            <a:ext cx="8046154" cy="4525962"/>
          </a:xfrm>
          <a:prstGeom prst="rect">
            <a:avLst/>
          </a:prstGeom>
        </p:spPr>
      </p:pic>
      <p:sp>
        <p:nvSpPr>
          <p:cNvPr id="5" name="TextBox 4">
            <a:extLst>
              <a:ext uri="{FF2B5EF4-FFF2-40B4-BE49-F238E27FC236}">
                <a16:creationId xmlns:a16="http://schemas.microsoft.com/office/drawing/2014/main" id="{5D227DAA-E08D-47AA-A90C-FDC4AC1233C0}"/>
              </a:ext>
            </a:extLst>
          </p:cNvPr>
          <p:cNvSpPr txBox="1"/>
          <p:nvPr/>
        </p:nvSpPr>
        <p:spPr>
          <a:xfrm>
            <a:off x="625123" y="6309320"/>
            <a:ext cx="8046154" cy="369332"/>
          </a:xfrm>
          <a:prstGeom prst="rect">
            <a:avLst/>
          </a:prstGeom>
          <a:noFill/>
        </p:spPr>
        <p:txBody>
          <a:bodyPr wrap="square" rtlCol="0">
            <a:spAutoFit/>
          </a:bodyPr>
          <a:lstStyle/>
          <a:p>
            <a:r>
              <a:rPr lang="lv-LV" dirty="0"/>
              <a:t>https://www.youtube.com/watch?v=gbDa6qBwr2A</a:t>
            </a:r>
          </a:p>
        </p:txBody>
      </p:sp>
    </p:spTree>
    <p:extLst>
      <p:ext uri="{BB962C8B-B14F-4D97-AF65-F5344CB8AC3E}">
        <p14:creationId xmlns:p14="http://schemas.microsoft.com/office/powerpoint/2010/main" val="2945166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B963B-35A4-4A56-8A35-0F8808B618EC}"/>
              </a:ext>
            </a:extLst>
          </p:cNvPr>
          <p:cNvSpPr>
            <a:spLocks noGrp="1"/>
          </p:cNvSpPr>
          <p:nvPr>
            <p:ph type="title"/>
          </p:nvPr>
        </p:nvSpPr>
        <p:spPr/>
        <p:txBody>
          <a:bodyPr/>
          <a:lstStyle/>
          <a:p>
            <a:r>
              <a:rPr lang="lv-LV" dirty="0"/>
              <a:t>Apskritas stalas</a:t>
            </a:r>
          </a:p>
        </p:txBody>
      </p:sp>
      <p:graphicFrame>
        <p:nvGraphicFramePr>
          <p:cNvPr id="5" name="Content Placeholder 4">
            <a:extLst>
              <a:ext uri="{FF2B5EF4-FFF2-40B4-BE49-F238E27FC236}">
                <a16:creationId xmlns:a16="http://schemas.microsoft.com/office/drawing/2014/main" id="{1AA1D2A0-D6D3-4D2B-B68F-B91E4750384A}"/>
              </a:ext>
            </a:extLst>
          </p:cNvPr>
          <p:cNvGraphicFramePr>
            <a:graphicFrameLocks noGrp="1"/>
          </p:cNvGraphicFramePr>
          <p:nvPr>
            <p:ph sz="half" idx="1"/>
            <p:extLst>
              <p:ext uri="{D42A27DB-BD31-4B8C-83A1-F6EECF244321}">
                <p14:modId xmlns:p14="http://schemas.microsoft.com/office/powerpoint/2010/main" val="3098658048"/>
              </p:ext>
            </p:extLst>
          </p:nvPr>
        </p:nvGraphicFramePr>
        <p:xfrm>
          <a:off x="304800" y="1600200"/>
          <a:ext cx="41910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Content Placeholder 5">
            <a:extLst>
              <a:ext uri="{FF2B5EF4-FFF2-40B4-BE49-F238E27FC236}">
                <a16:creationId xmlns:a16="http://schemas.microsoft.com/office/drawing/2014/main" id="{82852A8F-F8E5-404A-A6A4-C01151849E17}"/>
              </a:ext>
            </a:extLst>
          </p:cNvPr>
          <p:cNvPicPr>
            <a:picLocks noGrp="1" noChangeAspect="1"/>
          </p:cNvPicPr>
          <p:nvPr>
            <p:ph sz="half" idx="2"/>
          </p:nvPr>
        </p:nvPicPr>
        <p:blipFill rotWithShape="1">
          <a:blip r:embed="rId7"/>
          <a:srcRect r="40413"/>
          <a:stretch/>
        </p:blipFill>
        <p:spPr>
          <a:xfrm>
            <a:off x="4860032" y="1844824"/>
            <a:ext cx="3839694" cy="3608561"/>
          </a:xfrm>
          <a:prstGeom prst="rect">
            <a:avLst/>
          </a:prstGeom>
        </p:spPr>
      </p:pic>
    </p:spTree>
    <p:extLst>
      <p:ext uri="{BB962C8B-B14F-4D97-AF65-F5344CB8AC3E}">
        <p14:creationId xmlns:p14="http://schemas.microsoft.com/office/powerpoint/2010/main" val="1424262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065" y="1196752"/>
            <a:ext cx="8686800" cy="838200"/>
          </a:xfrm>
        </p:spPr>
        <p:txBody>
          <a:bodyPr/>
          <a:lstStyle/>
          <a:p>
            <a:pPr algn="ctr"/>
            <a:r>
              <a:rPr lang="lt-LT" dirty="0"/>
              <a:t>Ačiū už dėmesį</a:t>
            </a:r>
            <a:r>
              <a:rPr lang="en-US" dirty="0"/>
              <a:t>!</a:t>
            </a:r>
          </a:p>
        </p:txBody>
      </p:sp>
      <p:pic>
        <p:nvPicPr>
          <p:cNvPr id="4" name="Content Placeholder 3">
            <a:extLst>
              <a:ext uri="{FF2B5EF4-FFF2-40B4-BE49-F238E27FC236}">
                <a16:creationId xmlns:a16="http://schemas.microsoft.com/office/drawing/2014/main" id="{296F4EB8-0FFC-48B2-B897-EA238D8E1D83}"/>
              </a:ext>
            </a:extLst>
          </p:cNvPr>
          <p:cNvPicPr>
            <a:picLocks noGrp="1" noChangeAspect="1"/>
          </p:cNvPicPr>
          <p:nvPr>
            <p:ph idx="1"/>
          </p:nvPr>
        </p:nvPicPr>
        <p:blipFill>
          <a:blip r:embed="rId2"/>
          <a:stretch>
            <a:fillRect/>
          </a:stretch>
        </p:blipFill>
        <p:spPr>
          <a:xfrm>
            <a:off x="1498907" y="2247516"/>
            <a:ext cx="6241445" cy="2184506"/>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522DD-391E-4C3E-A908-E0612A22A1B6}"/>
              </a:ext>
            </a:extLst>
          </p:cNvPr>
          <p:cNvSpPr>
            <a:spLocks noGrp="1"/>
          </p:cNvSpPr>
          <p:nvPr>
            <p:ph type="title"/>
          </p:nvPr>
        </p:nvSpPr>
        <p:spPr/>
        <p:txBody>
          <a:bodyPr>
            <a:normAutofit/>
          </a:bodyPr>
          <a:lstStyle/>
          <a:p>
            <a:r>
              <a:rPr lang="lt-LT" dirty="0"/>
              <a:t>nevyriausybinės organizacijos - NVO</a:t>
            </a:r>
            <a:endParaRPr lang="lv-LV" dirty="0"/>
          </a:p>
        </p:txBody>
      </p:sp>
      <p:sp>
        <p:nvSpPr>
          <p:cNvPr id="3" name="Text Placeholder 2">
            <a:extLst>
              <a:ext uri="{FF2B5EF4-FFF2-40B4-BE49-F238E27FC236}">
                <a16:creationId xmlns:a16="http://schemas.microsoft.com/office/drawing/2014/main" id="{938694E5-79FF-4335-8182-88F80AA922DF}"/>
              </a:ext>
            </a:extLst>
          </p:cNvPr>
          <p:cNvSpPr>
            <a:spLocks noGrp="1"/>
          </p:cNvSpPr>
          <p:nvPr>
            <p:ph type="body" idx="1"/>
          </p:nvPr>
        </p:nvSpPr>
        <p:spPr/>
        <p:txBody>
          <a:bodyPr>
            <a:normAutofit lnSpcReduction="10000"/>
          </a:bodyPr>
          <a:lstStyle/>
          <a:p>
            <a:pPr algn="ctr"/>
            <a:r>
              <a:rPr lang="en-US" dirty="0" err="1">
                <a:solidFill>
                  <a:srgbClr val="800000"/>
                </a:solidFill>
              </a:rPr>
              <a:t>susivieniję</a:t>
            </a:r>
            <a:r>
              <a:rPr lang="en-US" dirty="0">
                <a:solidFill>
                  <a:srgbClr val="800000"/>
                </a:solidFill>
              </a:rPr>
              <a:t> </a:t>
            </a:r>
            <a:r>
              <a:rPr lang="en-US" dirty="0" err="1">
                <a:solidFill>
                  <a:srgbClr val="800000"/>
                </a:solidFill>
              </a:rPr>
              <a:t>asmenys</a:t>
            </a:r>
            <a:r>
              <a:rPr lang="lt-LT" dirty="0">
                <a:solidFill>
                  <a:srgbClr val="800000"/>
                </a:solidFill>
              </a:rPr>
              <a:t> pagal </a:t>
            </a:r>
            <a:r>
              <a:rPr lang="en-US" dirty="0" err="1">
                <a:solidFill>
                  <a:srgbClr val="800000"/>
                </a:solidFill>
              </a:rPr>
              <a:t>asociacijos</a:t>
            </a:r>
            <a:r>
              <a:rPr lang="en-US" dirty="0">
                <a:solidFill>
                  <a:srgbClr val="800000"/>
                </a:solidFill>
              </a:rPr>
              <a:t> </a:t>
            </a:r>
            <a:r>
              <a:rPr lang="en-US" dirty="0" err="1">
                <a:solidFill>
                  <a:srgbClr val="800000"/>
                </a:solidFill>
              </a:rPr>
              <a:t>principu</a:t>
            </a:r>
            <a:r>
              <a:rPr lang="lt-LT" dirty="0">
                <a:solidFill>
                  <a:srgbClr val="800000"/>
                </a:solidFill>
              </a:rPr>
              <a:t>s</a:t>
            </a:r>
            <a:endParaRPr lang="lv-LV" dirty="0">
              <a:solidFill>
                <a:srgbClr val="800000"/>
              </a:solidFill>
            </a:endParaRPr>
          </a:p>
        </p:txBody>
      </p:sp>
      <p:sp>
        <p:nvSpPr>
          <p:cNvPr id="4" name="Text Placeholder 3">
            <a:extLst>
              <a:ext uri="{FF2B5EF4-FFF2-40B4-BE49-F238E27FC236}">
                <a16:creationId xmlns:a16="http://schemas.microsoft.com/office/drawing/2014/main" id="{4ACC1D89-166F-4B3B-A6B5-11E1BD949139}"/>
              </a:ext>
            </a:extLst>
          </p:cNvPr>
          <p:cNvSpPr>
            <a:spLocks noGrp="1"/>
          </p:cNvSpPr>
          <p:nvPr>
            <p:ph type="body" sz="half" idx="3"/>
          </p:nvPr>
        </p:nvSpPr>
        <p:spPr/>
        <p:txBody>
          <a:bodyPr>
            <a:normAutofit lnSpcReduction="10000"/>
          </a:bodyPr>
          <a:lstStyle/>
          <a:p>
            <a:pPr algn="ctr"/>
            <a:r>
              <a:rPr lang="lt-LT" dirty="0">
                <a:solidFill>
                  <a:srgbClr val="800000"/>
                </a:solidFill>
              </a:rPr>
              <a:t>veikia nepriklausomai nuo vyriausybės</a:t>
            </a:r>
            <a:endParaRPr lang="lv-LV" dirty="0">
              <a:solidFill>
                <a:srgbClr val="800000"/>
              </a:solidFill>
            </a:endParaRPr>
          </a:p>
        </p:txBody>
      </p:sp>
      <p:pic>
        <p:nvPicPr>
          <p:cNvPr id="7" name="Content Placeholder 6">
            <a:extLst>
              <a:ext uri="{FF2B5EF4-FFF2-40B4-BE49-F238E27FC236}">
                <a16:creationId xmlns:a16="http://schemas.microsoft.com/office/drawing/2014/main" id="{24070102-4D47-4C24-B21C-D1CA0D4B62F1}"/>
              </a:ext>
            </a:extLst>
          </p:cNvPr>
          <p:cNvPicPr>
            <a:picLocks noGrp="1" noChangeAspect="1"/>
          </p:cNvPicPr>
          <p:nvPr>
            <p:ph sz="quarter" idx="2"/>
          </p:nvPr>
        </p:nvPicPr>
        <p:blipFill>
          <a:blip r:embed="rId2"/>
          <a:stretch>
            <a:fillRect/>
          </a:stretch>
        </p:blipFill>
        <p:spPr>
          <a:xfrm>
            <a:off x="280988" y="1374737"/>
            <a:ext cx="4291012" cy="3824364"/>
          </a:xfrm>
          <a:prstGeom prst="rect">
            <a:avLst/>
          </a:prstGeom>
        </p:spPr>
      </p:pic>
      <p:pic>
        <p:nvPicPr>
          <p:cNvPr id="10" name="Content Placeholder 9">
            <a:extLst>
              <a:ext uri="{FF2B5EF4-FFF2-40B4-BE49-F238E27FC236}">
                <a16:creationId xmlns:a16="http://schemas.microsoft.com/office/drawing/2014/main" id="{697FBFCB-91F6-42C9-B08C-AEA8AFE2796F}"/>
              </a:ext>
            </a:extLst>
          </p:cNvPr>
          <p:cNvPicPr>
            <a:picLocks noGrp="1" noChangeAspect="1"/>
          </p:cNvPicPr>
          <p:nvPr>
            <p:ph sz="quarter" idx="4"/>
          </p:nvPr>
        </p:nvPicPr>
        <p:blipFill>
          <a:blip r:embed="rId3"/>
          <a:stretch>
            <a:fillRect/>
          </a:stretch>
        </p:blipFill>
        <p:spPr>
          <a:xfrm>
            <a:off x="4670174" y="1374736"/>
            <a:ext cx="4245476" cy="3824365"/>
          </a:xfrm>
          <a:prstGeom prst="rect">
            <a:avLst/>
          </a:prstGeom>
        </p:spPr>
      </p:pic>
    </p:spTree>
    <p:extLst>
      <p:ext uri="{BB962C8B-B14F-4D97-AF65-F5344CB8AC3E}">
        <p14:creationId xmlns:p14="http://schemas.microsoft.com/office/powerpoint/2010/main" val="2995030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5EBEE-6E97-4C14-9DAF-AA280B8A7CEB}"/>
              </a:ext>
            </a:extLst>
          </p:cNvPr>
          <p:cNvSpPr>
            <a:spLocks noGrp="1"/>
          </p:cNvSpPr>
          <p:nvPr>
            <p:ph type="title"/>
          </p:nvPr>
        </p:nvSpPr>
        <p:spPr/>
        <p:txBody>
          <a:bodyPr/>
          <a:lstStyle/>
          <a:p>
            <a:r>
              <a:rPr lang="lv-LV" dirty="0"/>
              <a:t>apibrėžimai</a:t>
            </a:r>
          </a:p>
        </p:txBody>
      </p:sp>
      <p:graphicFrame>
        <p:nvGraphicFramePr>
          <p:cNvPr id="4" name="Content Placeholder 3">
            <a:extLst>
              <a:ext uri="{FF2B5EF4-FFF2-40B4-BE49-F238E27FC236}">
                <a16:creationId xmlns:a16="http://schemas.microsoft.com/office/drawing/2014/main" id="{14A796D8-50AD-4E93-BD05-05822E3BACE6}"/>
              </a:ext>
            </a:extLst>
          </p:cNvPr>
          <p:cNvGraphicFramePr>
            <a:graphicFrameLocks noGrp="1"/>
          </p:cNvGraphicFramePr>
          <p:nvPr>
            <p:ph idx="1"/>
            <p:extLst>
              <p:ext uri="{D42A27DB-BD31-4B8C-83A1-F6EECF244321}">
                <p14:modId xmlns:p14="http://schemas.microsoft.com/office/powerpoint/2010/main" val="1937165279"/>
              </p:ext>
            </p:extLst>
          </p:nvPr>
        </p:nvGraphicFramePr>
        <p:xfrm>
          <a:off x="304800" y="1554162"/>
          <a:ext cx="8686800" cy="51151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32129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5EBEE-6E97-4C14-9DAF-AA280B8A7CEB}"/>
              </a:ext>
            </a:extLst>
          </p:cNvPr>
          <p:cNvSpPr>
            <a:spLocks noGrp="1"/>
          </p:cNvSpPr>
          <p:nvPr>
            <p:ph type="title"/>
          </p:nvPr>
        </p:nvSpPr>
        <p:spPr/>
        <p:txBody>
          <a:bodyPr/>
          <a:lstStyle/>
          <a:p>
            <a:r>
              <a:rPr lang="lv-LV" dirty="0"/>
              <a:t>apibrėžimai</a:t>
            </a:r>
          </a:p>
        </p:txBody>
      </p:sp>
      <p:graphicFrame>
        <p:nvGraphicFramePr>
          <p:cNvPr id="4" name="Content Placeholder 3">
            <a:extLst>
              <a:ext uri="{FF2B5EF4-FFF2-40B4-BE49-F238E27FC236}">
                <a16:creationId xmlns:a16="http://schemas.microsoft.com/office/drawing/2014/main" id="{14A796D8-50AD-4E93-BD05-05822E3BACE6}"/>
              </a:ext>
            </a:extLst>
          </p:cNvPr>
          <p:cNvGraphicFramePr>
            <a:graphicFrameLocks noGrp="1"/>
          </p:cNvGraphicFramePr>
          <p:nvPr>
            <p:ph idx="1"/>
            <p:extLst>
              <p:ext uri="{D42A27DB-BD31-4B8C-83A1-F6EECF244321}">
                <p14:modId xmlns:p14="http://schemas.microsoft.com/office/powerpoint/2010/main" val="2252732833"/>
              </p:ext>
            </p:extLst>
          </p:nvPr>
        </p:nvGraphicFramePr>
        <p:xfrm>
          <a:off x="304800" y="1554163"/>
          <a:ext cx="86868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0163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5089C-AE36-4F48-8DAE-7660AF70A0F2}"/>
              </a:ext>
            </a:extLst>
          </p:cNvPr>
          <p:cNvSpPr>
            <a:spLocks noGrp="1"/>
          </p:cNvSpPr>
          <p:nvPr>
            <p:ph type="title"/>
          </p:nvPr>
        </p:nvSpPr>
        <p:spPr/>
        <p:txBody>
          <a:bodyPr/>
          <a:lstStyle/>
          <a:p>
            <a:pPr algn="ctr"/>
            <a:r>
              <a:rPr lang="en-US" dirty="0"/>
              <a:t>NVO RŪŠYS L</a:t>
            </a:r>
            <a:r>
              <a:rPr lang="lt-LT" dirty="0" err="1"/>
              <a:t>ie</a:t>
            </a:r>
            <a:r>
              <a:rPr lang="en-US" dirty="0"/>
              <a:t>T</a:t>
            </a:r>
            <a:r>
              <a:rPr lang="lt-LT" dirty="0"/>
              <a:t>u</a:t>
            </a:r>
            <a:r>
              <a:rPr lang="en-US" dirty="0"/>
              <a:t>VOJE</a:t>
            </a:r>
            <a:endParaRPr lang="lv-LV" dirty="0"/>
          </a:p>
        </p:txBody>
      </p:sp>
      <p:sp>
        <p:nvSpPr>
          <p:cNvPr id="3" name="Content Placeholder 2">
            <a:extLst>
              <a:ext uri="{FF2B5EF4-FFF2-40B4-BE49-F238E27FC236}">
                <a16:creationId xmlns:a16="http://schemas.microsoft.com/office/drawing/2014/main" id="{FF339DD1-7859-456F-B34C-6D6CC72C2020}"/>
              </a:ext>
            </a:extLst>
          </p:cNvPr>
          <p:cNvSpPr>
            <a:spLocks noGrp="1"/>
          </p:cNvSpPr>
          <p:nvPr>
            <p:ph sz="half" idx="1"/>
          </p:nvPr>
        </p:nvSpPr>
        <p:spPr>
          <a:xfrm>
            <a:off x="304800" y="2552710"/>
            <a:ext cx="4191000" cy="3771890"/>
          </a:xfrm>
        </p:spPr>
        <p:txBody>
          <a:bodyPr>
            <a:normAutofit fontScale="77500" lnSpcReduction="20000"/>
          </a:bodyPr>
          <a:lstStyle/>
          <a:p>
            <a:pPr marL="0" indent="0">
              <a:buNone/>
            </a:pPr>
            <a:endParaRPr lang="en-US" dirty="0"/>
          </a:p>
          <a:p>
            <a:r>
              <a:rPr lang="lt-LT" dirty="0"/>
              <a:t>Asociacija yra savanoriška asmenų (narių) sąjunga, kuri dirba siekdama įstatuose nurodyto tikslo</a:t>
            </a:r>
          </a:p>
          <a:p>
            <a:r>
              <a:rPr lang="lt-LT" dirty="0"/>
              <a:t>Tai reiškia, kad tai narių organizacija, suburianti žmones, paremta asociacijų laisve</a:t>
            </a:r>
          </a:p>
          <a:p>
            <a:r>
              <a:rPr lang="lt-LT" dirty="0"/>
              <a:t>Asociacija, savo prigimtimi, nėra pelno siekianti institucija</a:t>
            </a:r>
            <a:endParaRPr lang="en-US" dirty="0"/>
          </a:p>
        </p:txBody>
      </p:sp>
      <p:sp>
        <p:nvSpPr>
          <p:cNvPr id="4" name="Content Placeholder 3">
            <a:extLst>
              <a:ext uri="{FF2B5EF4-FFF2-40B4-BE49-F238E27FC236}">
                <a16:creationId xmlns:a16="http://schemas.microsoft.com/office/drawing/2014/main" id="{5DDCC576-F2B2-4150-AAE8-07C8EC9FEC55}"/>
              </a:ext>
            </a:extLst>
          </p:cNvPr>
          <p:cNvSpPr>
            <a:spLocks noGrp="1"/>
          </p:cNvSpPr>
          <p:nvPr>
            <p:ph sz="half" idx="2"/>
          </p:nvPr>
        </p:nvSpPr>
        <p:spPr>
          <a:xfrm>
            <a:off x="4633784" y="2552710"/>
            <a:ext cx="4343400" cy="3771890"/>
          </a:xfrm>
        </p:spPr>
        <p:txBody>
          <a:bodyPr>
            <a:normAutofit fontScale="77500" lnSpcReduction="20000"/>
          </a:bodyPr>
          <a:lstStyle/>
          <a:p>
            <a:endParaRPr lang="lv-LV" dirty="0"/>
          </a:p>
          <a:p>
            <a:r>
              <a:rPr lang="lt-LT" dirty="0"/>
              <a:t>Fondai ar fondas, yra lėšų šaltinių, kuris buvo įsteigtas nurodytam tikslui pasiekti, visuma.</a:t>
            </a:r>
          </a:p>
          <a:p>
            <a:r>
              <a:rPr lang="lt-LT" dirty="0"/>
              <a:t>Fonde nėra narių. Fondas gali turėti vieną ar kelis steigėjus, kurių steigėjo statusas išlieka visą gyvenimą.</a:t>
            </a:r>
          </a:p>
          <a:p>
            <a:r>
              <a:rPr lang="lt-LT" dirty="0"/>
              <a:t>Fondas nėra pelno siekianti institucija</a:t>
            </a:r>
            <a:endParaRPr lang="lv-LV" dirty="0"/>
          </a:p>
        </p:txBody>
      </p:sp>
      <p:sp>
        <p:nvSpPr>
          <p:cNvPr id="5" name="TextBox 4">
            <a:extLst>
              <a:ext uri="{FF2B5EF4-FFF2-40B4-BE49-F238E27FC236}">
                <a16:creationId xmlns:a16="http://schemas.microsoft.com/office/drawing/2014/main" id="{4066EE9D-FFEA-4AC6-A4A4-7432C744E9FB}"/>
              </a:ext>
            </a:extLst>
          </p:cNvPr>
          <p:cNvSpPr txBox="1"/>
          <p:nvPr/>
        </p:nvSpPr>
        <p:spPr>
          <a:xfrm>
            <a:off x="4874568" y="1844824"/>
            <a:ext cx="3729880" cy="707886"/>
          </a:xfrm>
          <a:prstGeom prst="rect">
            <a:avLst/>
          </a:prstGeom>
          <a:noFill/>
        </p:spPr>
        <p:txBody>
          <a:bodyPr wrap="square" rtlCol="0">
            <a:spAutoFit/>
          </a:bodyPr>
          <a:lstStyle/>
          <a:p>
            <a:pPr algn="ctr"/>
            <a:r>
              <a:rPr lang="lv-LV" sz="4000" dirty="0">
                <a:solidFill>
                  <a:srgbClr val="C00000"/>
                </a:solidFill>
              </a:rPr>
              <a:t>- fondai</a:t>
            </a:r>
          </a:p>
        </p:txBody>
      </p:sp>
      <p:sp>
        <p:nvSpPr>
          <p:cNvPr id="6" name="TextBox 5">
            <a:extLst>
              <a:ext uri="{FF2B5EF4-FFF2-40B4-BE49-F238E27FC236}">
                <a16:creationId xmlns:a16="http://schemas.microsoft.com/office/drawing/2014/main" id="{FCD32F06-956A-4BE9-973E-4EE823940256}"/>
              </a:ext>
            </a:extLst>
          </p:cNvPr>
          <p:cNvSpPr txBox="1"/>
          <p:nvPr/>
        </p:nvSpPr>
        <p:spPr>
          <a:xfrm>
            <a:off x="899592" y="1789489"/>
            <a:ext cx="3812232" cy="707886"/>
          </a:xfrm>
          <a:prstGeom prst="rect">
            <a:avLst/>
          </a:prstGeom>
          <a:noFill/>
        </p:spPr>
        <p:txBody>
          <a:bodyPr wrap="square" rtlCol="0">
            <a:spAutoFit/>
          </a:bodyPr>
          <a:lstStyle/>
          <a:p>
            <a:pPr algn="ctr"/>
            <a:r>
              <a:rPr lang="lv-LV" sz="4000" dirty="0">
                <a:solidFill>
                  <a:srgbClr val="C00000"/>
                </a:solidFill>
              </a:rPr>
              <a:t>- asociacija</a:t>
            </a:r>
          </a:p>
        </p:txBody>
      </p:sp>
    </p:spTree>
    <p:extLst>
      <p:ext uri="{BB962C8B-B14F-4D97-AF65-F5344CB8AC3E}">
        <p14:creationId xmlns:p14="http://schemas.microsoft.com/office/powerpoint/2010/main" val="1402683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14951-E68F-4095-902C-2D754DE931E5}"/>
              </a:ext>
            </a:extLst>
          </p:cNvPr>
          <p:cNvSpPr>
            <a:spLocks noGrp="1"/>
          </p:cNvSpPr>
          <p:nvPr>
            <p:ph type="title"/>
          </p:nvPr>
        </p:nvSpPr>
        <p:spPr/>
        <p:txBody>
          <a:bodyPr/>
          <a:lstStyle/>
          <a:p>
            <a:pPr algn="ctr"/>
            <a:r>
              <a:rPr lang="lv-LV" dirty="0"/>
              <a:t>NVO veiklos rūšys</a:t>
            </a:r>
          </a:p>
        </p:txBody>
      </p:sp>
      <p:sp>
        <p:nvSpPr>
          <p:cNvPr id="3" name="Text Placeholder 2">
            <a:extLst>
              <a:ext uri="{FF2B5EF4-FFF2-40B4-BE49-F238E27FC236}">
                <a16:creationId xmlns:a16="http://schemas.microsoft.com/office/drawing/2014/main" id="{09B35DFD-6790-4F4E-B696-4824E26D4EF2}"/>
              </a:ext>
            </a:extLst>
          </p:cNvPr>
          <p:cNvSpPr>
            <a:spLocks noGrp="1"/>
          </p:cNvSpPr>
          <p:nvPr>
            <p:ph type="body" idx="1"/>
          </p:nvPr>
        </p:nvSpPr>
        <p:spPr/>
        <p:txBody>
          <a:bodyPr>
            <a:normAutofit fontScale="92500" lnSpcReduction="10000"/>
          </a:bodyPr>
          <a:lstStyle/>
          <a:p>
            <a:pPr algn="ctr"/>
            <a:r>
              <a:rPr lang="lt-LT" sz="2000" cap="none" dirty="0">
                <a:solidFill>
                  <a:srgbClr val="800000"/>
                </a:solidFill>
              </a:rPr>
              <a:t>Tenkinti neatidėliotinus žmonių poreikius</a:t>
            </a:r>
            <a:endParaRPr lang="lv-LV" sz="2000" cap="none" dirty="0">
              <a:solidFill>
                <a:srgbClr val="800000"/>
              </a:solidFill>
            </a:endParaRPr>
          </a:p>
        </p:txBody>
      </p:sp>
      <p:sp>
        <p:nvSpPr>
          <p:cNvPr id="4" name="Text Placeholder 3">
            <a:extLst>
              <a:ext uri="{FF2B5EF4-FFF2-40B4-BE49-F238E27FC236}">
                <a16:creationId xmlns:a16="http://schemas.microsoft.com/office/drawing/2014/main" id="{3FC156CE-A31D-4B31-92BB-7B48FC20EFA4}"/>
              </a:ext>
            </a:extLst>
          </p:cNvPr>
          <p:cNvSpPr>
            <a:spLocks noGrp="1"/>
          </p:cNvSpPr>
          <p:nvPr>
            <p:ph type="body" sz="half" idx="3"/>
          </p:nvPr>
        </p:nvSpPr>
        <p:spPr>
          <a:xfrm>
            <a:off x="4499992" y="666750"/>
            <a:ext cx="4644007" cy="639762"/>
          </a:xfrm>
        </p:spPr>
        <p:txBody>
          <a:bodyPr>
            <a:normAutofit/>
          </a:bodyPr>
          <a:lstStyle/>
          <a:p>
            <a:pPr algn="ctr"/>
            <a:r>
              <a:rPr lang="lv-LV" sz="2000" cap="none" dirty="0">
                <a:solidFill>
                  <a:srgbClr val="002060"/>
                </a:solidFill>
              </a:rPr>
              <a:t>Ilgalaikio pobūdžio priemonės</a:t>
            </a:r>
          </a:p>
        </p:txBody>
      </p:sp>
      <p:graphicFrame>
        <p:nvGraphicFramePr>
          <p:cNvPr id="7" name="Content Placeholder 6">
            <a:extLst>
              <a:ext uri="{FF2B5EF4-FFF2-40B4-BE49-F238E27FC236}">
                <a16:creationId xmlns:a16="http://schemas.microsoft.com/office/drawing/2014/main" id="{1EF7D01B-59DA-4F0B-A2EC-0D60D3264A2C}"/>
              </a:ext>
            </a:extLst>
          </p:cNvPr>
          <p:cNvGraphicFramePr>
            <a:graphicFrameLocks noGrp="1"/>
          </p:cNvGraphicFramePr>
          <p:nvPr>
            <p:ph sz="quarter" idx="2"/>
            <p:extLst>
              <p:ext uri="{D42A27DB-BD31-4B8C-83A1-F6EECF244321}">
                <p14:modId xmlns:p14="http://schemas.microsoft.com/office/powerpoint/2010/main" val="3213416672"/>
              </p:ext>
            </p:extLst>
          </p:nvPr>
        </p:nvGraphicFramePr>
        <p:xfrm>
          <a:off x="280988" y="1316038"/>
          <a:ext cx="4291012" cy="3941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Content Placeholder 7">
            <a:extLst>
              <a:ext uri="{FF2B5EF4-FFF2-40B4-BE49-F238E27FC236}">
                <a16:creationId xmlns:a16="http://schemas.microsoft.com/office/drawing/2014/main" id="{FFD7D5CE-1CE2-4B7A-B35F-AC274EA133C7}"/>
              </a:ext>
            </a:extLst>
          </p:cNvPr>
          <p:cNvGraphicFramePr>
            <a:graphicFrameLocks noGrp="1"/>
          </p:cNvGraphicFramePr>
          <p:nvPr>
            <p:ph sz="quarter" idx="4"/>
            <p:extLst>
              <p:ext uri="{D42A27DB-BD31-4B8C-83A1-F6EECF244321}">
                <p14:modId xmlns:p14="http://schemas.microsoft.com/office/powerpoint/2010/main" val="451128870"/>
              </p:ext>
            </p:extLst>
          </p:nvPr>
        </p:nvGraphicFramePr>
        <p:xfrm>
          <a:off x="4648200" y="1316038"/>
          <a:ext cx="4289425" cy="39417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59778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BDB6C-18F7-4479-B94A-50ADE2B3B863}"/>
              </a:ext>
            </a:extLst>
          </p:cNvPr>
          <p:cNvSpPr>
            <a:spLocks noGrp="1"/>
          </p:cNvSpPr>
          <p:nvPr>
            <p:ph type="title"/>
          </p:nvPr>
        </p:nvSpPr>
        <p:spPr>
          <a:xfrm>
            <a:off x="514510" y="620688"/>
            <a:ext cx="8686800" cy="841248"/>
          </a:xfrm>
        </p:spPr>
        <p:txBody>
          <a:bodyPr>
            <a:normAutofit/>
          </a:bodyPr>
          <a:lstStyle/>
          <a:p>
            <a:r>
              <a:rPr lang="lt-LT" dirty="0"/>
              <a:t>Reikšmingiausios NVO mūsų šalyje (i)</a:t>
            </a:r>
            <a:endParaRPr lang="lv-LV" dirty="0"/>
          </a:p>
        </p:txBody>
      </p:sp>
      <p:pic>
        <p:nvPicPr>
          <p:cNvPr id="11" name="Picture 10">
            <a:extLst>
              <a:ext uri="{FF2B5EF4-FFF2-40B4-BE49-F238E27FC236}">
                <a16:creationId xmlns:a16="http://schemas.microsoft.com/office/drawing/2014/main" id="{152E0FC9-1FC7-478C-9011-09C9F9FE34F4}"/>
              </a:ext>
            </a:extLst>
          </p:cNvPr>
          <p:cNvPicPr>
            <a:picLocks noChangeAspect="1"/>
          </p:cNvPicPr>
          <p:nvPr/>
        </p:nvPicPr>
        <p:blipFill>
          <a:blip r:embed="rId4"/>
          <a:stretch>
            <a:fillRect/>
          </a:stretch>
        </p:blipFill>
        <p:spPr>
          <a:xfrm>
            <a:off x="539552" y="1600200"/>
            <a:ext cx="1008112" cy="1108923"/>
          </a:xfrm>
          <a:prstGeom prst="rect">
            <a:avLst/>
          </a:prstGeom>
        </p:spPr>
      </p:pic>
      <p:sp>
        <p:nvSpPr>
          <p:cNvPr id="12" name="TextBox 11">
            <a:extLst>
              <a:ext uri="{FF2B5EF4-FFF2-40B4-BE49-F238E27FC236}">
                <a16:creationId xmlns:a16="http://schemas.microsoft.com/office/drawing/2014/main" id="{355DE9E9-B3C6-4085-AEA8-7DD9863AEA1A}"/>
              </a:ext>
            </a:extLst>
          </p:cNvPr>
          <p:cNvSpPr txBox="1"/>
          <p:nvPr/>
        </p:nvSpPr>
        <p:spPr>
          <a:xfrm>
            <a:off x="1606378" y="1772816"/>
            <a:ext cx="2965622" cy="830997"/>
          </a:xfrm>
          <a:prstGeom prst="rect">
            <a:avLst/>
          </a:prstGeom>
          <a:noFill/>
        </p:spPr>
        <p:txBody>
          <a:bodyPr wrap="square" rtlCol="0">
            <a:spAutoFit/>
          </a:bodyPr>
          <a:lstStyle/>
          <a:p>
            <a:pPr algn="ctr">
              <a:spcBef>
                <a:spcPts val="800"/>
              </a:spcBef>
            </a:pPr>
            <a:r>
              <a:rPr lang="lv-LV" sz="2400" dirty="0">
                <a:ln>
                  <a:noFill/>
                </a:ln>
                <a:solidFill>
                  <a:srgbClr val="D15803"/>
                </a:solidFill>
                <a:effectLst/>
                <a:latin typeface="Georgia" panose="02040502050405020303" pitchFamily="18" charset="0"/>
                <a:ea typeface="Helvetica Neue"/>
                <a:cs typeface="Helvetica Neue"/>
              </a:rPr>
              <a:t>Lietuvos pensininkų sąjunga «Bočiai»</a:t>
            </a:r>
          </a:p>
        </p:txBody>
      </p:sp>
      <p:sp>
        <p:nvSpPr>
          <p:cNvPr id="13" name="TextBox 12">
            <a:extLst>
              <a:ext uri="{FF2B5EF4-FFF2-40B4-BE49-F238E27FC236}">
                <a16:creationId xmlns:a16="http://schemas.microsoft.com/office/drawing/2014/main" id="{E7653FA4-7181-4AEE-948F-1F79D9E9E719}"/>
              </a:ext>
            </a:extLst>
          </p:cNvPr>
          <p:cNvSpPr txBox="1"/>
          <p:nvPr/>
        </p:nvSpPr>
        <p:spPr>
          <a:xfrm>
            <a:off x="357730" y="2854794"/>
            <a:ext cx="4141119" cy="3139321"/>
          </a:xfrm>
          <a:prstGeom prst="rect">
            <a:avLst/>
          </a:prstGeom>
          <a:noFill/>
        </p:spPr>
        <p:txBody>
          <a:bodyPr wrap="square" rtlCol="0">
            <a:spAutoFit/>
          </a:bodyPr>
          <a:lstStyle/>
          <a:p>
            <a:pPr marL="285750" indent="-285750" algn="l">
              <a:buFont typeface="Wingdings" panose="05000000000000000000" pitchFamily="2" charset="2"/>
              <a:buChar char="ü"/>
            </a:pPr>
            <a:r>
              <a:rPr lang="lt-LT" b="0" i="0" dirty="0">
                <a:solidFill>
                  <a:srgbClr val="222222"/>
                </a:solidFill>
                <a:effectLst/>
                <a:latin typeface="Arial" panose="020B0604020202020204" pitchFamily="34" charset="0"/>
              </a:rPr>
              <a:t>įkurta</a:t>
            </a:r>
            <a:r>
              <a:rPr lang="en-US" b="0" i="0" dirty="0">
                <a:solidFill>
                  <a:srgbClr val="222222"/>
                </a:solidFill>
                <a:effectLst/>
                <a:latin typeface="Arial" panose="020B0604020202020204" pitchFamily="34" charset="0"/>
              </a:rPr>
              <a:t> in 199</a:t>
            </a:r>
            <a:r>
              <a:rPr lang="lt-LT" b="0" i="0" dirty="0">
                <a:solidFill>
                  <a:srgbClr val="222222"/>
                </a:solidFill>
                <a:effectLst/>
                <a:latin typeface="Arial" panose="020B0604020202020204" pitchFamily="34" charset="0"/>
              </a:rPr>
              <a:t>1</a:t>
            </a:r>
            <a:endParaRPr lang="lv-LV" b="0" i="0" dirty="0">
              <a:solidFill>
                <a:srgbClr val="222222"/>
              </a:solidFill>
              <a:effectLst/>
              <a:latin typeface="Arial" panose="020B0604020202020204" pitchFamily="34" charset="0"/>
            </a:endParaRPr>
          </a:p>
          <a:p>
            <a:pPr marL="285750" indent="-285750">
              <a:buFont typeface="Wingdings" panose="05000000000000000000" pitchFamily="2" charset="2"/>
              <a:buChar char="ü"/>
            </a:pPr>
            <a:r>
              <a:rPr lang="lt-LT" dirty="0"/>
              <a:t>Lietuvos pensininkų sąjungos „Bočiai“ nariai susibūrę visuose Lietuvos miestuose, rajonuose ir savivaldybėse atlieka daug edukacijos, ugdymo ir kultūros darbų 214-oje struktūrinių padalinių: 44-se bendrijose, 35-se skyriuose, 12-oje klubų, 17-oje sambūrių, 10-yje visuomeninių būrelių ir 88-se meno kolektyvuose. </a:t>
            </a:r>
            <a:endParaRPr lang="en-US" dirty="0"/>
          </a:p>
        </p:txBody>
      </p:sp>
      <p:sp>
        <p:nvSpPr>
          <p:cNvPr id="3" name="Turinio vietos rezervavimo ženklas 2"/>
          <p:cNvSpPr>
            <a:spLocks noGrp="1"/>
          </p:cNvSpPr>
          <p:nvPr>
            <p:ph sz="half" idx="1"/>
          </p:nvPr>
        </p:nvSpPr>
        <p:spPr/>
        <p:txBody>
          <a:bodyPr/>
          <a:lstStyle/>
          <a:p>
            <a:endParaRPr lang="en-US" b="1" i="1" dirty="0"/>
          </a:p>
        </p:txBody>
      </p:sp>
      <p:pic>
        <p:nvPicPr>
          <p:cNvPr id="5" name="finalinis momentas Lietuva brangi 22.02.2018.jpg">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4648200" y="2511425"/>
            <a:ext cx="4343400" cy="2901950"/>
          </a:xfrm>
        </p:spPr>
      </p:pic>
    </p:spTree>
    <p:extLst>
      <p:ext uri="{BB962C8B-B14F-4D97-AF65-F5344CB8AC3E}">
        <p14:creationId xmlns:p14="http://schemas.microsoft.com/office/powerpoint/2010/main" val="42820357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BDB6C-18F7-4479-B94A-50ADE2B3B863}"/>
              </a:ext>
            </a:extLst>
          </p:cNvPr>
          <p:cNvSpPr>
            <a:spLocks noGrp="1"/>
          </p:cNvSpPr>
          <p:nvPr>
            <p:ph type="title"/>
          </p:nvPr>
        </p:nvSpPr>
        <p:spPr/>
        <p:txBody>
          <a:bodyPr>
            <a:normAutofit/>
          </a:bodyPr>
          <a:lstStyle/>
          <a:p>
            <a:r>
              <a:rPr lang="lt-LT" dirty="0"/>
              <a:t>Reikšmingiausios NVO mūsų šalyje (</a:t>
            </a:r>
            <a:r>
              <a:rPr lang="lt-LT" dirty="0" err="1"/>
              <a:t>ii</a:t>
            </a:r>
            <a:r>
              <a:rPr lang="lt-LT" dirty="0"/>
              <a:t>)</a:t>
            </a:r>
            <a:endParaRPr lang="lv-LV" dirty="0"/>
          </a:p>
        </p:txBody>
      </p:sp>
      <p:pic>
        <p:nvPicPr>
          <p:cNvPr id="9" name="Picture 8">
            <a:extLst>
              <a:ext uri="{FF2B5EF4-FFF2-40B4-BE49-F238E27FC236}">
                <a16:creationId xmlns:a16="http://schemas.microsoft.com/office/drawing/2014/main" id="{9F967181-BDF4-41D1-BE48-3089AD57A3D6}"/>
              </a:ext>
            </a:extLst>
          </p:cNvPr>
          <p:cNvPicPr>
            <a:picLocks noChangeAspect="1"/>
          </p:cNvPicPr>
          <p:nvPr/>
        </p:nvPicPr>
        <p:blipFill>
          <a:blip r:embed="rId2"/>
          <a:stretch>
            <a:fillRect/>
          </a:stretch>
        </p:blipFill>
        <p:spPr>
          <a:xfrm>
            <a:off x="1808998" y="2992393"/>
            <a:ext cx="2859272" cy="1902117"/>
          </a:xfrm>
          <a:prstGeom prst="rect">
            <a:avLst/>
          </a:prstGeom>
        </p:spPr>
      </p:pic>
      <p:pic>
        <p:nvPicPr>
          <p:cNvPr id="10" name="Picture 9">
            <a:extLst>
              <a:ext uri="{FF2B5EF4-FFF2-40B4-BE49-F238E27FC236}">
                <a16:creationId xmlns:a16="http://schemas.microsoft.com/office/drawing/2014/main" id="{9C291A41-8526-430A-9C2D-E4AACF4AEEEC}"/>
              </a:ext>
            </a:extLst>
          </p:cNvPr>
          <p:cNvPicPr>
            <a:picLocks noChangeAspect="1"/>
          </p:cNvPicPr>
          <p:nvPr/>
        </p:nvPicPr>
        <p:blipFill>
          <a:blip r:embed="rId3"/>
          <a:stretch>
            <a:fillRect/>
          </a:stretch>
        </p:blipFill>
        <p:spPr>
          <a:xfrm>
            <a:off x="450740" y="4894510"/>
            <a:ext cx="4194412" cy="1450974"/>
          </a:xfrm>
          <a:prstGeom prst="rect">
            <a:avLst/>
          </a:prstGeom>
        </p:spPr>
      </p:pic>
      <p:sp>
        <p:nvSpPr>
          <p:cNvPr id="12" name="Content Placeholder 11">
            <a:extLst>
              <a:ext uri="{FF2B5EF4-FFF2-40B4-BE49-F238E27FC236}">
                <a16:creationId xmlns:a16="http://schemas.microsoft.com/office/drawing/2014/main" id="{8B516CBC-2936-4497-8F26-15ECF0415C44}"/>
              </a:ext>
            </a:extLst>
          </p:cNvPr>
          <p:cNvSpPr>
            <a:spLocks noGrp="1"/>
          </p:cNvSpPr>
          <p:nvPr>
            <p:ph sz="half" idx="2"/>
          </p:nvPr>
        </p:nvSpPr>
        <p:spPr>
          <a:xfrm>
            <a:off x="4638845" y="1581251"/>
            <a:ext cx="4343400" cy="4724400"/>
          </a:xfrm>
        </p:spPr>
        <p:txBody>
          <a:bodyPr>
            <a:normAutofit fontScale="55000" lnSpcReduction="20000"/>
          </a:bodyPr>
          <a:lstStyle/>
          <a:p>
            <a:r>
              <a:rPr lang="lt-LT" dirty="0"/>
              <a:t>„</a:t>
            </a:r>
            <a:r>
              <a:rPr lang="lt-LT" sz="2500" b="1" dirty="0">
                <a:latin typeface="Cambria" panose="02040503050406030204" pitchFamily="18" charset="0"/>
              </a:rPr>
              <a:t>Lietuvos pagyvenusių žmonių asociacija“ (toliau – LPŽA) buvo įkurta 1993 metais. </a:t>
            </a:r>
          </a:p>
          <a:p>
            <a:r>
              <a:rPr lang="lt-LT" sz="2500" b="1" dirty="0">
                <a:latin typeface="Cambria" panose="02040503050406030204" pitchFamily="18" charset="0"/>
              </a:rPr>
              <a:t>LPŽA – tai savarankiška, pelno nesiekianti nevyriausybinė organizacija, atstovaujanti pagyvenusių žmonių interesus. Ji vienija 49600 narių visoje Lietuvoje. LPŽA turi savo bendrijas ir skyrius daugelyje Lietuvos savivaldybėse, į jos sudėtį įeina 75 organizacijos. LPŽA palaiko glaudžius dalykinius ryšius su kitomis nevyriausybinėmis organizacijomis šalyje ir užsienyje. </a:t>
            </a:r>
          </a:p>
          <a:p>
            <a:endParaRPr lang="lt-LT" sz="2500" b="1" dirty="0">
              <a:latin typeface="Cambria" panose="02040503050406030204" pitchFamily="18" charset="0"/>
            </a:endParaRPr>
          </a:p>
          <a:p>
            <a:r>
              <a:rPr lang="lt-LT" sz="2500" b="1" dirty="0">
                <a:latin typeface="Cambria" panose="02040503050406030204" pitchFamily="18" charset="0"/>
              </a:rPr>
              <a:t>Asociacija aktyviai dalyvauja Lietuvos pensininkų reikalų tarybos, veikiančios prie Socialinės apsaugos ir darbo ministerijos veikloje, daro įtaką Seimo ir Vyriausybės vykdomai socialinei politikai įgyvendinant socialinį teisingumą, padeda pensininkams spręsti jų socialinius, kultūrinius, buitinius, sveikatos apsaugos, teisinius ir kitus klausimus. </a:t>
            </a:r>
          </a:p>
        </p:txBody>
      </p:sp>
      <p:sp>
        <p:nvSpPr>
          <p:cNvPr id="13" name="TextBox 12">
            <a:extLst>
              <a:ext uri="{FF2B5EF4-FFF2-40B4-BE49-F238E27FC236}">
                <a16:creationId xmlns:a16="http://schemas.microsoft.com/office/drawing/2014/main" id="{3EB4360D-83B8-430C-B587-0ECACBAD93C0}"/>
              </a:ext>
            </a:extLst>
          </p:cNvPr>
          <p:cNvSpPr txBox="1"/>
          <p:nvPr/>
        </p:nvSpPr>
        <p:spPr>
          <a:xfrm>
            <a:off x="2434654" y="1772816"/>
            <a:ext cx="2179503" cy="1384995"/>
          </a:xfrm>
          <a:prstGeom prst="rect">
            <a:avLst/>
          </a:prstGeom>
          <a:noFill/>
        </p:spPr>
        <p:txBody>
          <a:bodyPr wrap="square" rtlCol="0">
            <a:spAutoFit/>
          </a:bodyPr>
          <a:lstStyle/>
          <a:p>
            <a:r>
              <a:rPr lang="lt-LT" sz="2800" dirty="0"/>
              <a:t>Pagyvenusių žmonių asociacija</a:t>
            </a:r>
            <a:endParaRPr lang="lv-LV" sz="2800" dirty="0"/>
          </a:p>
        </p:txBody>
      </p:sp>
      <p:sp>
        <p:nvSpPr>
          <p:cNvPr id="3" name="Turinio vietos rezervavimo ženklas 2"/>
          <p:cNvSpPr>
            <a:spLocks noGrp="1"/>
          </p:cNvSpPr>
          <p:nvPr>
            <p:ph sz="half" idx="1"/>
          </p:nvPr>
        </p:nvSpPr>
        <p:spPr>
          <a:xfrm>
            <a:off x="480445" y="1798883"/>
            <a:ext cx="4191000" cy="4724400"/>
          </a:xfrm>
        </p:spPr>
        <p:txBody>
          <a:bodyPr>
            <a:normAutofit fontScale="55000" lnSpcReduction="20000"/>
          </a:bodyPr>
          <a:lstStyle/>
          <a:p>
            <a:r>
              <a:rPr lang="lt-LT" sz="2400" dirty="0"/>
              <a:t>LPŽA</a:t>
            </a:r>
            <a:endParaRPr lang="en-US" sz="2400" dirty="0"/>
          </a:p>
        </p:txBody>
      </p:sp>
    </p:spTree>
    <p:extLst>
      <p:ext uri="{BB962C8B-B14F-4D97-AF65-F5344CB8AC3E}">
        <p14:creationId xmlns:p14="http://schemas.microsoft.com/office/powerpoint/2010/main" val="1484232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55D57-B552-4383-87DF-731C2EEBA1D0}"/>
              </a:ext>
            </a:extLst>
          </p:cNvPr>
          <p:cNvSpPr>
            <a:spLocks noGrp="1"/>
          </p:cNvSpPr>
          <p:nvPr>
            <p:ph type="title"/>
          </p:nvPr>
        </p:nvSpPr>
        <p:spPr/>
        <p:txBody>
          <a:bodyPr>
            <a:normAutofit/>
          </a:bodyPr>
          <a:lstStyle/>
          <a:p>
            <a:r>
              <a:rPr lang="lt-LT" dirty="0"/>
              <a:t>Reikšmingiausios NVO mūsų šalyje (</a:t>
            </a:r>
            <a:r>
              <a:rPr lang="lt-LT" dirty="0" err="1"/>
              <a:t>iiI</a:t>
            </a:r>
            <a:r>
              <a:rPr lang="lt-LT" dirty="0"/>
              <a:t>)</a:t>
            </a:r>
            <a:endParaRPr lang="lv-LV" dirty="0"/>
          </a:p>
        </p:txBody>
      </p:sp>
      <p:sp>
        <p:nvSpPr>
          <p:cNvPr id="4" name="Turinio vietos rezervavimo ženklas 3"/>
          <p:cNvSpPr>
            <a:spLocks noGrp="1"/>
          </p:cNvSpPr>
          <p:nvPr>
            <p:ph sz="half" idx="1"/>
          </p:nvPr>
        </p:nvSpPr>
        <p:spPr/>
        <p:txBody>
          <a:bodyPr>
            <a:normAutofit fontScale="85000" lnSpcReduction="20000"/>
          </a:bodyPr>
          <a:lstStyle/>
          <a:p>
            <a:r>
              <a:rPr lang="lt-LT" b="1" dirty="0"/>
              <a:t>Medardo Čoboto trečiojo amžiaus universitetas</a:t>
            </a:r>
          </a:p>
          <a:p>
            <a:r>
              <a:rPr lang="lt-LT" dirty="0"/>
              <a:t>1995 </a:t>
            </a:r>
            <a:r>
              <a:rPr lang="lt-LT" dirty="0" err="1"/>
              <a:t>mgydytojas</a:t>
            </a:r>
            <a:r>
              <a:rPr lang="lt-LT" dirty="0"/>
              <a:t>, </a:t>
            </a:r>
            <a:r>
              <a:rPr lang="lt-LT" dirty="0" err="1"/>
              <a:t>gerontologas</a:t>
            </a:r>
            <a:r>
              <a:rPr lang="lt-LT" dirty="0"/>
              <a:t>, medicinos mokslų daktaras, 1990 metų Nepriklausomybės Akto signataras </a:t>
            </a:r>
            <a:r>
              <a:rPr lang="lt-LT" b="1" dirty="0">
                <a:hlinkClick r:id="rId3"/>
              </a:rPr>
              <a:t>Medardas Čobotas</a:t>
            </a:r>
            <a:r>
              <a:rPr lang="lt-LT" dirty="0"/>
              <a:t> (1928–2009), sekdamas pasaulio patirtimi ir puoselėdamas viltį turėti tokio tipo universitetą Lietuvoje, įkūrė Trečiojo amžiaus universitetą (TAU) Vilniuje ir tapo jo Rektoriumi</a:t>
            </a:r>
            <a:endParaRPr lang="en-US" b="1" dirty="0"/>
          </a:p>
        </p:txBody>
      </p:sp>
      <p:pic>
        <p:nvPicPr>
          <p:cNvPr id="1026"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648200" y="1844825"/>
            <a:ext cx="4343400"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312914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Trek">
      <a:majorFont>
        <a:latin typeface="Franklin Gothic Medium"/>
        <a:ea typeface=""/>
        <a:cs typeface=""/>
        <a:font script="Jpan" typeface="ヒラギノ角ゴ Pro W6"/>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ＭＳ Ｐゴシック"/>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Trek.thmx</Template>
  <TotalTime>14922</TotalTime>
  <Words>650</Words>
  <Application>Microsoft Office PowerPoint</Application>
  <PresentationFormat>On-screen Show (4:3)</PresentationFormat>
  <Paragraphs>69</Paragraphs>
  <Slides>13</Slides>
  <Notes>2</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13</vt:i4>
      </vt:variant>
    </vt:vector>
  </HeadingPairs>
  <TitlesOfParts>
    <vt:vector size="26" baseType="lpstr">
      <vt:lpstr>Arial Unicode MS</vt:lpstr>
      <vt:lpstr>Arial</vt:lpstr>
      <vt:lpstr>Calibri</vt:lpstr>
      <vt:lpstr>Cambria</vt:lpstr>
      <vt:lpstr>Franklin Gothic Book</vt:lpstr>
      <vt:lpstr>Franklin Gothic Medium</vt:lpstr>
      <vt:lpstr>Georgia</vt:lpstr>
      <vt:lpstr>Helvetica Neue</vt:lpstr>
      <vt:lpstr>Roboto</vt:lpstr>
      <vt:lpstr>Times New Roman</vt:lpstr>
      <vt:lpstr>Wingdings</vt:lpstr>
      <vt:lpstr>Wingdings 2</vt:lpstr>
      <vt:lpstr>Trek</vt:lpstr>
      <vt:lpstr>NVO – pagrindinĖ pilietinės visuomenės ORGANIZACIJA   Social activism for seniors</vt:lpstr>
      <vt:lpstr>nevyriausybinės organizacijos - NVO</vt:lpstr>
      <vt:lpstr>apibrėžimai</vt:lpstr>
      <vt:lpstr>apibrėžimai</vt:lpstr>
      <vt:lpstr>NVO RŪŠYS LieTuVOJE</vt:lpstr>
      <vt:lpstr>NVO veiklos rūšys</vt:lpstr>
      <vt:lpstr>Reikšmingiausios NVO mūsų šalyje (i)</vt:lpstr>
      <vt:lpstr>Reikšmingiausios NVO mūsų šalyje (ii)</vt:lpstr>
      <vt:lpstr>Reikšmingiausios NVO mūsų šalyje (iiI)</vt:lpstr>
      <vt:lpstr>Reikšmingiausios NVO mūsų šalyje (IV)</vt:lpstr>
      <vt:lpstr>Politiškai aktyvus pilietis</vt:lpstr>
      <vt:lpstr>Apskritas stalas</vt:lpstr>
      <vt:lpstr>Ačiū už dėmesį!</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“Pieci airi”</dc:title>
  <dc:creator>Tatiana Azamatova</dc:creator>
  <cp:lastModifiedBy>Andrej Jedik</cp:lastModifiedBy>
  <cp:revision>686</cp:revision>
  <dcterms:created xsi:type="dcterms:W3CDTF">2016-03-31T07:25:02Z</dcterms:created>
  <dcterms:modified xsi:type="dcterms:W3CDTF">2021-08-17T05:10:53Z</dcterms:modified>
</cp:coreProperties>
</file>