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8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BFF"/>
    <a:srgbClr val="FF322F"/>
    <a:srgbClr val="AF7DFF"/>
    <a:srgbClr val="35F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9" autoAdjust="0"/>
    <p:restoredTop sz="94371" autoAdjust="0"/>
  </p:normalViewPr>
  <p:slideViewPr>
    <p:cSldViewPr snapToObjects="1">
      <p:cViewPr varScale="1">
        <p:scale>
          <a:sx n="51" d="100"/>
          <a:sy n="51" d="100"/>
        </p:scale>
        <p:origin x="1243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F50B35-B94D-460D-B229-B46BC55440E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B386E9CE-410D-416A-8B9E-2AA345288387}">
      <dgm:prSet phldrT="[Text]" custT="1"/>
      <dgm:spPr/>
      <dgm:t>
        <a:bodyPr/>
        <a:lstStyle/>
        <a:p>
          <a:r>
            <a:rPr lang="lv-LV" sz="3200" dirty="0">
              <a:solidFill>
                <a:srgbClr val="FF0000"/>
              </a:solidFill>
            </a:rPr>
            <a:t>Tu</a:t>
          </a:r>
        </a:p>
        <a:p>
          <a:r>
            <a:rPr lang="lv-LV" sz="3200" dirty="0">
              <a:solidFill>
                <a:srgbClr val="FF0000"/>
              </a:solidFill>
            </a:rPr>
            <a:t> gali </a:t>
          </a:r>
        </a:p>
        <a:p>
          <a:r>
            <a:rPr lang="lv-LV" sz="3200" dirty="0">
              <a:solidFill>
                <a:srgbClr val="FF0000"/>
              </a:solidFill>
            </a:rPr>
            <a:t>pa</a:t>
          </a:r>
        </a:p>
        <a:p>
          <a:r>
            <a:rPr lang="lv-LV" sz="3200" dirty="0">
              <a:solidFill>
                <a:srgbClr val="FF0000"/>
              </a:solidFill>
            </a:rPr>
            <a:t>dėti</a:t>
          </a:r>
        </a:p>
      </dgm:t>
    </dgm:pt>
    <dgm:pt modelId="{8843D6AF-5FCF-44EE-9483-570393F1D138}" type="parTrans" cxnId="{BF62B63D-1D72-4791-B251-2D35076CA62F}">
      <dgm:prSet/>
      <dgm:spPr/>
      <dgm:t>
        <a:bodyPr/>
        <a:lstStyle/>
        <a:p>
          <a:endParaRPr lang="lv-LV"/>
        </a:p>
      </dgm:t>
    </dgm:pt>
    <dgm:pt modelId="{718D3309-600C-4115-8550-69D440A9F175}" type="sibTrans" cxnId="{BF62B63D-1D72-4791-B251-2D35076CA62F}">
      <dgm:prSet/>
      <dgm:spPr/>
      <dgm:t>
        <a:bodyPr/>
        <a:lstStyle/>
        <a:p>
          <a:endParaRPr lang="lv-LV"/>
        </a:p>
      </dgm:t>
    </dgm:pt>
    <dgm:pt modelId="{1442269F-14A1-4516-884B-F721F4FD436D}">
      <dgm:prSet phldrT="[Text]"/>
      <dgm:spPr/>
      <dgm:t>
        <a:bodyPr/>
        <a:lstStyle/>
        <a:p>
          <a:r>
            <a:rPr lang="fi-FI" dirty="0"/>
            <a:t>padėti jūsų palaikomam vietos politikui</a:t>
          </a:r>
          <a:endParaRPr lang="lv-LV" dirty="0"/>
        </a:p>
      </dgm:t>
    </dgm:pt>
    <dgm:pt modelId="{D1212085-D156-4396-940A-75F97C7D8AB3}" type="parTrans" cxnId="{B49D7598-994A-468D-B528-88C271E67421}">
      <dgm:prSet/>
      <dgm:spPr/>
      <dgm:t>
        <a:bodyPr/>
        <a:lstStyle/>
        <a:p>
          <a:endParaRPr lang="lv-LV"/>
        </a:p>
      </dgm:t>
    </dgm:pt>
    <dgm:pt modelId="{0B005B29-D5B8-4854-9A0F-49ADB7C20AB5}" type="sibTrans" cxnId="{B49D7598-994A-468D-B528-88C271E67421}">
      <dgm:prSet/>
      <dgm:spPr/>
      <dgm:t>
        <a:bodyPr/>
        <a:lstStyle/>
        <a:p>
          <a:endParaRPr lang="lv-LV"/>
        </a:p>
      </dgm:t>
    </dgm:pt>
    <dgm:pt modelId="{154E5F04-2B6A-4CD2-98B3-8E4BA0693906}">
      <dgm:prSet phldrT="[Text]"/>
      <dgm:spPr/>
      <dgm:t>
        <a:bodyPr/>
        <a:lstStyle/>
        <a:p>
          <a:r>
            <a:rPr lang="lv-LV" dirty="0"/>
            <a:t>sporto renginių rėmimas</a:t>
          </a:r>
        </a:p>
        <a:p>
          <a:endParaRPr lang="lv-LV" dirty="0"/>
        </a:p>
      </dgm:t>
    </dgm:pt>
    <dgm:pt modelId="{555ED041-3D98-4F92-AC33-3B77672C794C}" type="parTrans" cxnId="{91F6E596-10F0-4839-96B6-75331418FF3E}">
      <dgm:prSet/>
      <dgm:spPr/>
      <dgm:t>
        <a:bodyPr/>
        <a:lstStyle/>
        <a:p>
          <a:endParaRPr lang="lv-LV"/>
        </a:p>
      </dgm:t>
    </dgm:pt>
    <dgm:pt modelId="{9154067C-554A-484B-B849-CAF65D2B9EAE}" type="sibTrans" cxnId="{91F6E596-10F0-4839-96B6-75331418FF3E}">
      <dgm:prSet/>
      <dgm:spPr/>
      <dgm:t>
        <a:bodyPr/>
        <a:lstStyle/>
        <a:p>
          <a:endParaRPr lang="lv-LV"/>
        </a:p>
      </dgm:t>
    </dgm:pt>
    <dgm:pt modelId="{6ABC8FD0-2447-4055-8A93-934DA80E2BEC}">
      <dgm:prSet/>
      <dgm:spPr/>
      <dgm:t>
        <a:bodyPr/>
        <a:lstStyle/>
        <a:p>
          <a:r>
            <a:rPr lang="lt-LT" dirty="0"/>
            <a:t>p</a:t>
          </a:r>
          <a:r>
            <a:rPr lang="fi-FI" dirty="0"/>
            <a:t>a</a:t>
          </a:r>
          <a:r>
            <a:rPr lang="lt-LT" dirty="0" err="1"/>
            <a:t>galba</a:t>
          </a:r>
          <a:r>
            <a:rPr lang="lt-LT" dirty="0"/>
            <a:t> </a:t>
          </a:r>
          <a:r>
            <a:rPr lang="fi-FI" dirty="0"/>
            <a:t> maitin</a:t>
          </a:r>
          <a:r>
            <a:rPr lang="lt-LT" dirty="0"/>
            <a:t>ant</a:t>
          </a:r>
          <a:r>
            <a:rPr lang="fi-FI" dirty="0"/>
            <a:t> alkanus ar  vietini</a:t>
          </a:r>
          <a:r>
            <a:rPr lang="lt-LT" dirty="0" err="1"/>
            <a:t>ais</a:t>
          </a:r>
          <a:r>
            <a:rPr lang="fi-FI" dirty="0"/>
            <a:t> maisto produkt</a:t>
          </a:r>
          <a:r>
            <a:rPr lang="lt-LT" dirty="0"/>
            <a:t>ai</a:t>
          </a:r>
          <a:r>
            <a:rPr lang="fi-FI" dirty="0"/>
            <a:t>s</a:t>
          </a:r>
          <a:endParaRPr lang="lv-LV" dirty="0"/>
        </a:p>
      </dgm:t>
    </dgm:pt>
    <dgm:pt modelId="{5A655EAA-8CD1-4E29-8C26-08284E573CF2}" type="parTrans" cxnId="{DB5A13F7-9525-41A8-9A27-0EBF6873F2D8}">
      <dgm:prSet/>
      <dgm:spPr/>
      <dgm:t>
        <a:bodyPr/>
        <a:lstStyle/>
        <a:p>
          <a:endParaRPr lang="lv-LV"/>
        </a:p>
      </dgm:t>
    </dgm:pt>
    <dgm:pt modelId="{118CD4D5-A074-444E-8646-B11182EB4FB2}" type="sibTrans" cxnId="{DB5A13F7-9525-41A8-9A27-0EBF6873F2D8}">
      <dgm:prSet/>
      <dgm:spPr/>
      <dgm:t>
        <a:bodyPr/>
        <a:lstStyle/>
        <a:p>
          <a:endParaRPr lang="lv-LV"/>
        </a:p>
      </dgm:t>
    </dgm:pt>
    <dgm:pt modelId="{4334B0E4-5896-4080-BE83-31A345A47484}">
      <dgm:prSet/>
      <dgm:spPr/>
      <dgm:t>
        <a:bodyPr/>
        <a:lstStyle/>
        <a:p>
          <a:r>
            <a:rPr lang="it-IT" dirty="0"/>
            <a:t>tapti mentoriumi bendruomenės jaunimo centre</a:t>
          </a:r>
          <a:endParaRPr lang="lv-LV" dirty="0"/>
        </a:p>
      </dgm:t>
    </dgm:pt>
    <dgm:pt modelId="{4810597D-038B-417F-91ED-C47B9B53609E}" type="parTrans" cxnId="{373D8A4F-6DB1-4EEA-B460-8FD9DEAB9E86}">
      <dgm:prSet/>
      <dgm:spPr/>
      <dgm:t>
        <a:bodyPr/>
        <a:lstStyle/>
        <a:p>
          <a:endParaRPr lang="lv-LV"/>
        </a:p>
      </dgm:t>
    </dgm:pt>
    <dgm:pt modelId="{A57AF1FE-024C-4FD5-A5A1-7CFA4129C024}" type="sibTrans" cxnId="{373D8A4F-6DB1-4EEA-B460-8FD9DEAB9E86}">
      <dgm:prSet/>
      <dgm:spPr/>
      <dgm:t>
        <a:bodyPr/>
        <a:lstStyle/>
        <a:p>
          <a:endParaRPr lang="lv-LV"/>
        </a:p>
      </dgm:t>
    </dgm:pt>
    <dgm:pt modelId="{4AF902E6-0E63-4802-B64E-56A54EC185F8}">
      <dgm:prSet/>
      <dgm:spPr/>
      <dgm:t>
        <a:bodyPr/>
        <a:lstStyle/>
        <a:p>
          <a:r>
            <a:rPr lang="fi-FI" dirty="0"/>
            <a:t>keliauti su tarptautine savanorystės tarnyba</a:t>
          </a:r>
          <a:endParaRPr lang="lv-LV" dirty="0"/>
        </a:p>
      </dgm:t>
    </dgm:pt>
    <dgm:pt modelId="{5FC33972-76D8-464A-B623-0A96D1F51E04}" type="parTrans" cxnId="{4BB4CDD6-7606-4EF8-B671-A2EED6959A97}">
      <dgm:prSet/>
      <dgm:spPr/>
      <dgm:t>
        <a:bodyPr/>
        <a:lstStyle/>
        <a:p>
          <a:endParaRPr lang="lv-LV"/>
        </a:p>
      </dgm:t>
    </dgm:pt>
    <dgm:pt modelId="{FA521879-9B7B-493A-8BD5-0D7FE7711320}" type="sibTrans" cxnId="{4BB4CDD6-7606-4EF8-B671-A2EED6959A97}">
      <dgm:prSet/>
      <dgm:spPr/>
      <dgm:t>
        <a:bodyPr/>
        <a:lstStyle/>
        <a:p>
          <a:endParaRPr lang="lv-LV"/>
        </a:p>
      </dgm:t>
    </dgm:pt>
    <dgm:pt modelId="{DB919C99-77D2-4674-8873-B3646D5974D2}">
      <dgm:prSet/>
      <dgm:spPr/>
      <dgm:t>
        <a:bodyPr/>
        <a:lstStyle/>
        <a:p>
          <a:r>
            <a:rPr lang="en-US" dirty="0" err="1"/>
            <a:t>mokymas</a:t>
          </a:r>
          <a:r>
            <a:rPr lang="en-US" dirty="0"/>
            <a:t> </a:t>
          </a:r>
          <a:r>
            <a:rPr lang="en-US" dirty="0" err="1"/>
            <a:t>internetu</a:t>
          </a:r>
          <a:endParaRPr lang="lv-LV" dirty="0"/>
        </a:p>
      </dgm:t>
    </dgm:pt>
    <dgm:pt modelId="{0836E2A6-B174-464A-BD0F-77202B9A9F93}" type="parTrans" cxnId="{4B204EA0-E3C6-4212-8244-C140F0BC35AE}">
      <dgm:prSet/>
      <dgm:spPr/>
      <dgm:t>
        <a:bodyPr/>
        <a:lstStyle/>
        <a:p>
          <a:endParaRPr lang="lv-LV"/>
        </a:p>
      </dgm:t>
    </dgm:pt>
    <dgm:pt modelId="{C87B33B2-04E7-4FA2-9309-4AD32EA3499E}" type="sibTrans" cxnId="{4B204EA0-E3C6-4212-8244-C140F0BC35AE}">
      <dgm:prSet/>
      <dgm:spPr/>
      <dgm:t>
        <a:bodyPr/>
        <a:lstStyle/>
        <a:p>
          <a:endParaRPr lang="lv-LV"/>
        </a:p>
      </dgm:t>
    </dgm:pt>
    <dgm:pt modelId="{37577EE5-9EC3-4474-9ECB-B69DE2E279EB}">
      <dgm:prSet/>
      <dgm:spPr/>
      <dgm:t>
        <a:bodyPr/>
        <a:lstStyle/>
        <a:p>
          <a:r>
            <a:rPr lang="lt-LT" dirty="0"/>
            <a:t>laukinės gamtos išsaugojimas</a:t>
          </a:r>
          <a:endParaRPr lang="lv-LV" dirty="0"/>
        </a:p>
      </dgm:t>
    </dgm:pt>
    <dgm:pt modelId="{B5C92229-ED4C-43DE-B641-B32507241418}" type="parTrans" cxnId="{88C3C70F-1076-45C1-94AE-C1193F405F5D}">
      <dgm:prSet/>
      <dgm:spPr/>
      <dgm:t>
        <a:bodyPr/>
        <a:lstStyle/>
        <a:p>
          <a:endParaRPr lang="lv-LV"/>
        </a:p>
      </dgm:t>
    </dgm:pt>
    <dgm:pt modelId="{B0A32772-3A14-4EC8-9048-6A755694343E}" type="sibTrans" cxnId="{88C3C70F-1076-45C1-94AE-C1193F405F5D}">
      <dgm:prSet/>
      <dgm:spPr/>
      <dgm:t>
        <a:bodyPr/>
        <a:lstStyle/>
        <a:p>
          <a:endParaRPr lang="lv-LV"/>
        </a:p>
      </dgm:t>
    </dgm:pt>
    <dgm:pt modelId="{6C7E3FBD-DF01-4738-A970-7D4DA2647BA5}">
      <dgm:prSet/>
      <dgm:spPr/>
      <dgm:t>
        <a:bodyPr/>
        <a:lstStyle/>
        <a:p>
          <a:r>
            <a:rPr lang="en-US" dirty="0" err="1"/>
            <a:t>savanori</a:t>
          </a:r>
          <a:r>
            <a:rPr lang="lt-LT" dirty="0"/>
            <a:t>avimas</a:t>
          </a:r>
          <a:r>
            <a:rPr lang="en-US" dirty="0"/>
            <a:t> </a:t>
          </a:r>
          <a:r>
            <a:rPr lang="en-US" dirty="0" err="1"/>
            <a:t>su</a:t>
          </a:r>
          <a:r>
            <a:rPr lang="en-US" dirty="0"/>
            <a:t> </a:t>
          </a:r>
          <a:r>
            <a:rPr lang="en-US" dirty="0" err="1"/>
            <a:t>vaikais</a:t>
          </a:r>
          <a:endParaRPr lang="lv-LV" dirty="0"/>
        </a:p>
      </dgm:t>
    </dgm:pt>
    <dgm:pt modelId="{D7C275F6-3947-4469-9FC4-444421F6D8BD}" type="parTrans" cxnId="{60EB2857-9A8E-43E0-9F1B-8A666621A04D}">
      <dgm:prSet/>
      <dgm:spPr/>
      <dgm:t>
        <a:bodyPr/>
        <a:lstStyle/>
        <a:p>
          <a:endParaRPr lang="lv-LV"/>
        </a:p>
      </dgm:t>
    </dgm:pt>
    <dgm:pt modelId="{3E50E550-3D61-404A-A1AB-1ED79711D2B8}" type="sibTrans" cxnId="{60EB2857-9A8E-43E0-9F1B-8A666621A04D}">
      <dgm:prSet/>
      <dgm:spPr/>
      <dgm:t>
        <a:bodyPr/>
        <a:lstStyle/>
        <a:p>
          <a:endParaRPr lang="lv-LV"/>
        </a:p>
      </dgm:t>
    </dgm:pt>
    <dgm:pt modelId="{6FE65F26-4C64-41E4-9DAF-849453844823}">
      <dgm:prSet/>
      <dgm:spPr/>
      <dgm:t>
        <a:bodyPr/>
        <a:lstStyle/>
        <a:p>
          <a:r>
            <a:rPr lang="lt-LT" dirty="0"/>
            <a:t>visuomenės sveikata</a:t>
          </a:r>
          <a:endParaRPr lang="lv-LV" dirty="0"/>
        </a:p>
      </dgm:t>
    </dgm:pt>
    <dgm:pt modelId="{04F7EC25-820D-4562-AF2D-B479DBD55176}" type="parTrans" cxnId="{6DD9E547-50F5-41CD-8BFB-F690F10022FD}">
      <dgm:prSet/>
      <dgm:spPr/>
      <dgm:t>
        <a:bodyPr/>
        <a:lstStyle/>
        <a:p>
          <a:endParaRPr lang="lv-LV"/>
        </a:p>
      </dgm:t>
    </dgm:pt>
    <dgm:pt modelId="{38FA5FB8-2874-4440-8D93-00B17A53A281}" type="sibTrans" cxnId="{6DD9E547-50F5-41CD-8BFB-F690F10022FD}">
      <dgm:prSet/>
      <dgm:spPr/>
      <dgm:t>
        <a:bodyPr/>
        <a:lstStyle/>
        <a:p>
          <a:endParaRPr lang="lv-LV"/>
        </a:p>
      </dgm:t>
    </dgm:pt>
    <dgm:pt modelId="{9CE13787-74BC-4DF3-8264-9D87AA373CCB}">
      <dgm:prSet/>
      <dgm:spPr/>
      <dgm:t>
        <a:bodyPr/>
        <a:lstStyle/>
        <a:p>
          <a:r>
            <a:rPr lang="lt-LT" b="0" i="0" dirty="0"/>
            <a:t>gyvūnų priežiūra </a:t>
          </a:r>
          <a:endParaRPr lang="lv-LV" dirty="0"/>
        </a:p>
      </dgm:t>
    </dgm:pt>
    <dgm:pt modelId="{DCA51187-23C8-4477-BCE8-C45C53ADFFFA}" type="parTrans" cxnId="{0DE17847-7348-48C4-84F4-4DB40BA66F5F}">
      <dgm:prSet/>
      <dgm:spPr/>
      <dgm:t>
        <a:bodyPr/>
        <a:lstStyle/>
        <a:p>
          <a:endParaRPr lang="lv-LV"/>
        </a:p>
      </dgm:t>
    </dgm:pt>
    <dgm:pt modelId="{FAC19D3E-C568-4B5F-B055-019B2FF99544}" type="sibTrans" cxnId="{0DE17847-7348-48C4-84F4-4DB40BA66F5F}">
      <dgm:prSet/>
      <dgm:spPr/>
      <dgm:t>
        <a:bodyPr/>
        <a:lstStyle/>
        <a:p>
          <a:endParaRPr lang="lv-LV"/>
        </a:p>
      </dgm:t>
    </dgm:pt>
    <dgm:pt modelId="{AB034EF7-A5CC-4376-916E-1099BF138B44}">
      <dgm:prSet/>
      <dgm:spPr/>
      <dgm:t>
        <a:bodyPr/>
        <a:lstStyle/>
        <a:p>
          <a:r>
            <a:rPr lang="lt-LT" dirty="0"/>
            <a:t>m</a:t>
          </a:r>
          <a:r>
            <a:rPr lang="en-US" dirty="0" err="1"/>
            <a:t>oter</a:t>
          </a:r>
          <a:r>
            <a:rPr lang="lt-LT" dirty="0"/>
            <a:t>ų galių padidinimas</a:t>
          </a:r>
          <a:endParaRPr lang="lv-LV" dirty="0"/>
        </a:p>
      </dgm:t>
    </dgm:pt>
    <dgm:pt modelId="{8E8958B5-BDA7-4EDB-BB3C-BC27192FA6A3}" type="parTrans" cxnId="{D444E817-29F4-4407-B361-D3C8E2C4C9ED}">
      <dgm:prSet/>
      <dgm:spPr/>
      <dgm:t>
        <a:bodyPr/>
        <a:lstStyle/>
        <a:p>
          <a:endParaRPr lang="lv-LV"/>
        </a:p>
      </dgm:t>
    </dgm:pt>
    <dgm:pt modelId="{6A3D12C4-4D30-412B-9338-58B8C04053BD}" type="sibTrans" cxnId="{D444E817-29F4-4407-B361-D3C8E2C4C9ED}">
      <dgm:prSet/>
      <dgm:spPr/>
      <dgm:t>
        <a:bodyPr/>
        <a:lstStyle/>
        <a:p>
          <a:endParaRPr lang="lv-LV"/>
        </a:p>
      </dgm:t>
    </dgm:pt>
    <dgm:pt modelId="{3451A37B-8476-430F-B7DF-C427693BCB13}" type="pres">
      <dgm:prSet presAssocID="{75F50B35-B94D-460D-B229-B46BC55440E9}" presName="vert0" presStyleCnt="0">
        <dgm:presLayoutVars>
          <dgm:dir/>
          <dgm:animOne val="branch"/>
          <dgm:animLvl val="lvl"/>
        </dgm:presLayoutVars>
      </dgm:prSet>
      <dgm:spPr/>
    </dgm:pt>
    <dgm:pt modelId="{5F383A59-F4B8-445E-87A3-59125B992B0E}" type="pres">
      <dgm:prSet presAssocID="{B386E9CE-410D-416A-8B9E-2AA345288387}" presName="thickLine" presStyleLbl="alignNode1" presStyleIdx="0" presStyleCnt="1"/>
      <dgm:spPr/>
    </dgm:pt>
    <dgm:pt modelId="{A4895288-5630-446A-A1E1-2E890715F1AA}" type="pres">
      <dgm:prSet presAssocID="{B386E9CE-410D-416A-8B9E-2AA345288387}" presName="horz1" presStyleCnt="0"/>
      <dgm:spPr/>
    </dgm:pt>
    <dgm:pt modelId="{DC1C6B21-AAC3-42DF-8B61-394002F35864}" type="pres">
      <dgm:prSet presAssocID="{B386E9CE-410D-416A-8B9E-2AA345288387}" presName="tx1" presStyleLbl="revTx" presStyleIdx="0" presStyleCnt="12"/>
      <dgm:spPr/>
    </dgm:pt>
    <dgm:pt modelId="{51E504D9-0F92-4C18-81D2-9C3A427D867A}" type="pres">
      <dgm:prSet presAssocID="{B386E9CE-410D-416A-8B9E-2AA345288387}" presName="vert1" presStyleCnt="0"/>
      <dgm:spPr/>
    </dgm:pt>
    <dgm:pt modelId="{3ED9C43D-6E59-4282-AD5B-130AF8062FBF}" type="pres">
      <dgm:prSet presAssocID="{1442269F-14A1-4516-884B-F721F4FD436D}" presName="vertSpace2a" presStyleCnt="0"/>
      <dgm:spPr/>
    </dgm:pt>
    <dgm:pt modelId="{D767CF6E-7398-4F64-8550-5C27DDDAF7E3}" type="pres">
      <dgm:prSet presAssocID="{1442269F-14A1-4516-884B-F721F4FD436D}" presName="horz2" presStyleCnt="0"/>
      <dgm:spPr/>
    </dgm:pt>
    <dgm:pt modelId="{FA92B3EC-81CC-4ADF-926B-A83E07A340D8}" type="pres">
      <dgm:prSet presAssocID="{1442269F-14A1-4516-884B-F721F4FD436D}" presName="horzSpace2" presStyleCnt="0"/>
      <dgm:spPr/>
    </dgm:pt>
    <dgm:pt modelId="{06895C58-9919-48F3-88FA-FA74C6BC332E}" type="pres">
      <dgm:prSet presAssocID="{1442269F-14A1-4516-884B-F721F4FD436D}" presName="tx2" presStyleLbl="revTx" presStyleIdx="1" presStyleCnt="12"/>
      <dgm:spPr/>
    </dgm:pt>
    <dgm:pt modelId="{B98C29A3-97EC-43D1-AD09-7CBE445DADAE}" type="pres">
      <dgm:prSet presAssocID="{1442269F-14A1-4516-884B-F721F4FD436D}" presName="vert2" presStyleCnt="0"/>
      <dgm:spPr/>
    </dgm:pt>
    <dgm:pt modelId="{746884BA-E7C2-4096-B688-67428A55D620}" type="pres">
      <dgm:prSet presAssocID="{1442269F-14A1-4516-884B-F721F4FD436D}" presName="thinLine2b" presStyleLbl="callout" presStyleIdx="0" presStyleCnt="11"/>
      <dgm:spPr/>
    </dgm:pt>
    <dgm:pt modelId="{E79286DA-6B88-4A0C-BE9A-97AAE4F04104}" type="pres">
      <dgm:prSet presAssocID="{1442269F-14A1-4516-884B-F721F4FD436D}" presName="vertSpace2b" presStyleCnt="0"/>
      <dgm:spPr/>
    </dgm:pt>
    <dgm:pt modelId="{CBCAA6CA-60AD-4920-A5D4-0A91337A4098}" type="pres">
      <dgm:prSet presAssocID="{6ABC8FD0-2447-4055-8A93-934DA80E2BEC}" presName="horz2" presStyleCnt="0"/>
      <dgm:spPr/>
    </dgm:pt>
    <dgm:pt modelId="{438062B5-8859-46A5-9C0C-11790A73ADB7}" type="pres">
      <dgm:prSet presAssocID="{6ABC8FD0-2447-4055-8A93-934DA80E2BEC}" presName="horzSpace2" presStyleCnt="0"/>
      <dgm:spPr/>
    </dgm:pt>
    <dgm:pt modelId="{5FE41B16-26F1-4177-B38C-C2DDC5440D6F}" type="pres">
      <dgm:prSet presAssocID="{6ABC8FD0-2447-4055-8A93-934DA80E2BEC}" presName="tx2" presStyleLbl="revTx" presStyleIdx="2" presStyleCnt="12"/>
      <dgm:spPr/>
    </dgm:pt>
    <dgm:pt modelId="{69CAA6ED-C35D-4E08-AAE8-35D17BB74990}" type="pres">
      <dgm:prSet presAssocID="{6ABC8FD0-2447-4055-8A93-934DA80E2BEC}" presName="vert2" presStyleCnt="0"/>
      <dgm:spPr/>
    </dgm:pt>
    <dgm:pt modelId="{E04ADF15-BD43-404A-B152-305523804A1D}" type="pres">
      <dgm:prSet presAssocID="{6ABC8FD0-2447-4055-8A93-934DA80E2BEC}" presName="thinLine2b" presStyleLbl="callout" presStyleIdx="1" presStyleCnt="11"/>
      <dgm:spPr/>
    </dgm:pt>
    <dgm:pt modelId="{DE810EAF-92AE-4563-ADC8-7B43EB06B00B}" type="pres">
      <dgm:prSet presAssocID="{6ABC8FD0-2447-4055-8A93-934DA80E2BEC}" presName="vertSpace2b" presStyleCnt="0"/>
      <dgm:spPr/>
    </dgm:pt>
    <dgm:pt modelId="{1423D301-B3CE-455F-9B7F-E6935DE12BF0}" type="pres">
      <dgm:prSet presAssocID="{4334B0E4-5896-4080-BE83-31A345A47484}" presName="horz2" presStyleCnt="0"/>
      <dgm:spPr/>
    </dgm:pt>
    <dgm:pt modelId="{B74B6026-85E3-491F-AEA2-1B49B2E70744}" type="pres">
      <dgm:prSet presAssocID="{4334B0E4-5896-4080-BE83-31A345A47484}" presName="horzSpace2" presStyleCnt="0"/>
      <dgm:spPr/>
    </dgm:pt>
    <dgm:pt modelId="{B5E7FDDC-4474-4B0D-89A5-9D3E2B9284EF}" type="pres">
      <dgm:prSet presAssocID="{4334B0E4-5896-4080-BE83-31A345A47484}" presName="tx2" presStyleLbl="revTx" presStyleIdx="3" presStyleCnt="12"/>
      <dgm:spPr/>
    </dgm:pt>
    <dgm:pt modelId="{658B4C19-843B-46C1-A10E-AE79155F3DD3}" type="pres">
      <dgm:prSet presAssocID="{4334B0E4-5896-4080-BE83-31A345A47484}" presName="vert2" presStyleCnt="0"/>
      <dgm:spPr/>
    </dgm:pt>
    <dgm:pt modelId="{25088B38-D201-4BBE-B11D-D2AD39ECAC1B}" type="pres">
      <dgm:prSet presAssocID="{4334B0E4-5896-4080-BE83-31A345A47484}" presName="thinLine2b" presStyleLbl="callout" presStyleIdx="2" presStyleCnt="11"/>
      <dgm:spPr/>
    </dgm:pt>
    <dgm:pt modelId="{305FF62D-14FC-4AC8-BD44-1CEF88E0F87D}" type="pres">
      <dgm:prSet presAssocID="{4334B0E4-5896-4080-BE83-31A345A47484}" presName="vertSpace2b" presStyleCnt="0"/>
      <dgm:spPr/>
    </dgm:pt>
    <dgm:pt modelId="{6CFBB79E-18D2-469D-BC14-BE228425A9FB}" type="pres">
      <dgm:prSet presAssocID="{4AF902E6-0E63-4802-B64E-56A54EC185F8}" presName="horz2" presStyleCnt="0"/>
      <dgm:spPr/>
    </dgm:pt>
    <dgm:pt modelId="{7FB53888-174C-4789-9BC3-0FA98E0A0244}" type="pres">
      <dgm:prSet presAssocID="{4AF902E6-0E63-4802-B64E-56A54EC185F8}" presName="horzSpace2" presStyleCnt="0"/>
      <dgm:spPr/>
    </dgm:pt>
    <dgm:pt modelId="{8B9EDDDF-2B9E-4A03-AA36-51D7C47BC924}" type="pres">
      <dgm:prSet presAssocID="{4AF902E6-0E63-4802-B64E-56A54EC185F8}" presName="tx2" presStyleLbl="revTx" presStyleIdx="4" presStyleCnt="12"/>
      <dgm:spPr/>
    </dgm:pt>
    <dgm:pt modelId="{9716C789-7D8C-4C6B-852B-C7AFA34BE851}" type="pres">
      <dgm:prSet presAssocID="{4AF902E6-0E63-4802-B64E-56A54EC185F8}" presName="vert2" presStyleCnt="0"/>
      <dgm:spPr/>
    </dgm:pt>
    <dgm:pt modelId="{89DE7EC9-1820-4D57-A150-27402CD5EFB5}" type="pres">
      <dgm:prSet presAssocID="{4AF902E6-0E63-4802-B64E-56A54EC185F8}" presName="thinLine2b" presStyleLbl="callout" presStyleIdx="3" presStyleCnt="11"/>
      <dgm:spPr/>
    </dgm:pt>
    <dgm:pt modelId="{663F00CF-7D3A-479A-96EC-3D81523312AA}" type="pres">
      <dgm:prSet presAssocID="{4AF902E6-0E63-4802-B64E-56A54EC185F8}" presName="vertSpace2b" presStyleCnt="0"/>
      <dgm:spPr/>
    </dgm:pt>
    <dgm:pt modelId="{8AD33EC4-28BF-443D-BF7C-9D81DB0ED61A}" type="pres">
      <dgm:prSet presAssocID="{DB919C99-77D2-4674-8873-B3646D5974D2}" presName="horz2" presStyleCnt="0"/>
      <dgm:spPr/>
    </dgm:pt>
    <dgm:pt modelId="{7CFA75BF-17A6-4D87-BEAF-8E52913CCEBB}" type="pres">
      <dgm:prSet presAssocID="{DB919C99-77D2-4674-8873-B3646D5974D2}" presName="horzSpace2" presStyleCnt="0"/>
      <dgm:spPr/>
    </dgm:pt>
    <dgm:pt modelId="{120FBBC9-A876-4D31-B007-A74F303C727E}" type="pres">
      <dgm:prSet presAssocID="{DB919C99-77D2-4674-8873-B3646D5974D2}" presName="tx2" presStyleLbl="revTx" presStyleIdx="5" presStyleCnt="12"/>
      <dgm:spPr/>
    </dgm:pt>
    <dgm:pt modelId="{B4F5BF71-4268-439A-8F8C-57EF4C0D1DC3}" type="pres">
      <dgm:prSet presAssocID="{DB919C99-77D2-4674-8873-B3646D5974D2}" presName="vert2" presStyleCnt="0"/>
      <dgm:spPr/>
    </dgm:pt>
    <dgm:pt modelId="{EAE17328-B45A-4A97-BE1D-5D317C9E68C1}" type="pres">
      <dgm:prSet presAssocID="{DB919C99-77D2-4674-8873-B3646D5974D2}" presName="thinLine2b" presStyleLbl="callout" presStyleIdx="4" presStyleCnt="11"/>
      <dgm:spPr/>
    </dgm:pt>
    <dgm:pt modelId="{3AB14E16-8E33-43BA-B38F-D281EE8C652C}" type="pres">
      <dgm:prSet presAssocID="{DB919C99-77D2-4674-8873-B3646D5974D2}" presName="vertSpace2b" presStyleCnt="0"/>
      <dgm:spPr/>
    </dgm:pt>
    <dgm:pt modelId="{BB45C19A-9204-4AEF-99A0-785613F46470}" type="pres">
      <dgm:prSet presAssocID="{37577EE5-9EC3-4474-9ECB-B69DE2E279EB}" presName="horz2" presStyleCnt="0"/>
      <dgm:spPr/>
    </dgm:pt>
    <dgm:pt modelId="{26D705CB-DCCE-4F11-B653-C9EDF43FF645}" type="pres">
      <dgm:prSet presAssocID="{37577EE5-9EC3-4474-9ECB-B69DE2E279EB}" presName="horzSpace2" presStyleCnt="0"/>
      <dgm:spPr/>
    </dgm:pt>
    <dgm:pt modelId="{763089E9-366C-42AE-B748-E6D11547EF41}" type="pres">
      <dgm:prSet presAssocID="{37577EE5-9EC3-4474-9ECB-B69DE2E279EB}" presName="tx2" presStyleLbl="revTx" presStyleIdx="6" presStyleCnt="12"/>
      <dgm:spPr/>
    </dgm:pt>
    <dgm:pt modelId="{F1D7AC38-E1C9-4DB0-BEA9-CE74E4CC196B}" type="pres">
      <dgm:prSet presAssocID="{37577EE5-9EC3-4474-9ECB-B69DE2E279EB}" presName="vert2" presStyleCnt="0"/>
      <dgm:spPr/>
    </dgm:pt>
    <dgm:pt modelId="{7647C88E-69AE-4358-9EF7-732870CE19A3}" type="pres">
      <dgm:prSet presAssocID="{37577EE5-9EC3-4474-9ECB-B69DE2E279EB}" presName="thinLine2b" presStyleLbl="callout" presStyleIdx="5" presStyleCnt="11"/>
      <dgm:spPr/>
    </dgm:pt>
    <dgm:pt modelId="{CDF8C820-C03F-442F-96C7-5CEADCFAD2F3}" type="pres">
      <dgm:prSet presAssocID="{37577EE5-9EC3-4474-9ECB-B69DE2E279EB}" presName="vertSpace2b" presStyleCnt="0"/>
      <dgm:spPr/>
    </dgm:pt>
    <dgm:pt modelId="{637ED031-13D2-48F2-8DB5-FBDBCB762123}" type="pres">
      <dgm:prSet presAssocID="{6C7E3FBD-DF01-4738-A970-7D4DA2647BA5}" presName="horz2" presStyleCnt="0"/>
      <dgm:spPr/>
    </dgm:pt>
    <dgm:pt modelId="{7B45F6E4-284A-403F-9AA2-4AF4C739F994}" type="pres">
      <dgm:prSet presAssocID="{6C7E3FBD-DF01-4738-A970-7D4DA2647BA5}" presName="horzSpace2" presStyleCnt="0"/>
      <dgm:spPr/>
    </dgm:pt>
    <dgm:pt modelId="{B97605FF-47BC-4BBC-8DE9-6676041F30DE}" type="pres">
      <dgm:prSet presAssocID="{6C7E3FBD-DF01-4738-A970-7D4DA2647BA5}" presName="tx2" presStyleLbl="revTx" presStyleIdx="7" presStyleCnt="12"/>
      <dgm:spPr/>
    </dgm:pt>
    <dgm:pt modelId="{C3F97ECC-9643-4885-B445-6873B7277CB4}" type="pres">
      <dgm:prSet presAssocID="{6C7E3FBD-DF01-4738-A970-7D4DA2647BA5}" presName="vert2" presStyleCnt="0"/>
      <dgm:spPr/>
    </dgm:pt>
    <dgm:pt modelId="{64E3CADB-1B28-4C92-A2AB-BCD3EEDF23FD}" type="pres">
      <dgm:prSet presAssocID="{6C7E3FBD-DF01-4738-A970-7D4DA2647BA5}" presName="thinLine2b" presStyleLbl="callout" presStyleIdx="6" presStyleCnt="11"/>
      <dgm:spPr/>
    </dgm:pt>
    <dgm:pt modelId="{A306FE30-6C80-4BD9-8C26-134FFEED1C6B}" type="pres">
      <dgm:prSet presAssocID="{6C7E3FBD-DF01-4738-A970-7D4DA2647BA5}" presName="vertSpace2b" presStyleCnt="0"/>
      <dgm:spPr/>
    </dgm:pt>
    <dgm:pt modelId="{F66F700F-3168-49B1-8FE6-CDD668503156}" type="pres">
      <dgm:prSet presAssocID="{6FE65F26-4C64-41E4-9DAF-849453844823}" presName="horz2" presStyleCnt="0"/>
      <dgm:spPr/>
    </dgm:pt>
    <dgm:pt modelId="{35859F11-2CBE-4576-8018-0A6F84145983}" type="pres">
      <dgm:prSet presAssocID="{6FE65F26-4C64-41E4-9DAF-849453844823}" presName="horzSpace2" presStyleCnt="0"/>
      <dgm:spPr/>
    </dgm:pt>
    <dgm:pt modelId="{6CAAEB70-2A67-40D2-AD02-B4CB931DE5EE}" type="pres">
      <dgm:prSet presAssocID="{6FE65F26-4C64-41E4-9DAF-849453844823}" presName="tx2" presStyleLbl="revTx" presStyleIdx="8" presStyleCnt="12"/>
      <dgm:spPr/>
    </dgm:pt>
    <dgm:pt modelId="{52D0314F-377C-4FAB-A13C-84C4F7518724}" type="pres">
      <dgm:prSet presAssocID="{6FE65F26-4C64-41E4-9DAF-849453844823}" presName="vert2" presStyleCnt="0"/>
      <dgm:spPr/>
    </dgm:pt>
    <dgm:pt modelId="{1A513CD2-FE94-4145-86C9-ACA1BDF9EA59}" type="pres">
      <dgm:prSet presAssocID="{6FE65F26-4C64-41E4-9DAF-849453844823}" presName="thinLine2b" presStyleLbl="callout" presStyleIdx="7" presStyleCnt="11"/>
      <dgm:spPr/>
    </dgm:pt>
    <dgm:pt modelId="{DFC9DC89-AD26-4670-963F-20EAFDC9E7F1}" type="pres">
      <dgm:prSet presAssocID="{6FE65F26-4C64-41E4-9DAF-849453844823}" presName="vertSpace2b" presStyleCnt="0"/>
      <dgm:spPr/>
    </dgm:pt>
    <dgm:pt modelId="{23B1A17E-2689-4B66-AEB6-F97F58BB99CE}" type="pres">
      <dgm:prSet presAssocID="{9CE13787-74BC-4DF3-8264-9D87AA373CCB}" presName="horz2" presStyleCnt="0"/>
      <dgm:spPr/>
    </dgm:pt>
    <dgm:pt modelId="{EF7B38FC-4902-42AB-8BEA-E176C6BC5F4A}" type="pres">
      <dgm:prSet presAssocID="{9CE13787-74BC-4DF3-8264-9D87AA373CCB}" presName="horzSpace2" presStyleCnt="0"/>
      <dgm:spPr/>
    </dgm:pt>
    <dgm:pt modelId="{71A27AB0-AADD-4BC4-9640-854CB440848D}" type="pres">
      <dgm:prSet presAssocID="{9CE13787-74BC-4DF3-8264-9D87AA373CCB}" presName="tx2" presStyleLbl="revTx" presStyleIdx="9" presStyleCnt="12"/>
      <dgm:spPr/>
    </dgm:pt>
    <dgm:pt modelId="{5FC1F2C3-8B11-43F1-B7E8-5F9CA2BEA6B8}" type="pres">
      <dgm:prSet presAssocID="{9CE13787-74BC-4DF3-8264-9D87AA373CCB}" presName="vert2" presStyleCnt="0"/>
      <dgm:spPr/>
    </dgm:pt>
    <dgm:pt modelId="{C711893A-9D97-4DBE-9B3B-C5F8363E7C37}" type="pres">
      <dgm:prSet presAssocID="{9CE13787-74BC-4DF3-8264-9D87AA373CCB}" presName="thinLine2b" presStyleLbl="callout" presStyleIdx="8" presStyleCnt="11"/>
      <dgm:spPr/>
    </dgm:pt>
    <dgm:pt modelId="{9F240D3B-D2E8-45F6-A7C2-9C4F77B32F07}" type="pres">
      <dgm:prSet presAssocID="{9CE13787-74BC-4DF3-8264-9D87AA373CCB}" presName="vertSpace2b" presStyleCnt="0"/>
      <dgm:spPr/>
    </dgm:pt>
    <dgm:pt modelId="{1F30F234-8B8B-4646-A080-207A06BD8F5C}" type="pres">
      <dgm:prSet presAssocID="{AB034EF7-A5CC-4376-916E-1099BF138B44}" presName="horz2" presStyleCnt="0"/>
      <dgm:spPr/>
    </dgm:pt>
    <dgm:pt modelId="{0F349689-509E-4026-A44D-32925DC1C0D4}" type="pres">
      <dgm:prSet presAssocID="{AB034EF7-A5CC-4376-916E-1099BF138B44}" presName="horzSpace2" presStyleCnt="0"/>
      <dgm:spPr/>
    </dgm:pt>
    <dgm:pt modelId="{9D72FEC1-5F5A-4659-9D21-35512C072014}" type="pres">
      <dgm:prSet presAssocID="{AB034EF7-A5CC-4376-916E-1099BF138B44}" presName="tx2" presStyleLbl="revTx" presStyleIdx="10" presStyleCnt="12"/>
      <dgm:spPr/>
    </dgm:pt>
    <dgm:pt modelId="{4D829D51-9876-4562-87E7-D1E74377C5D8}" type="pres">
      <dgm:prSet presAssocID="{AB034EF7-A5CC-4376-916E-1099BF138B44}" presName="vert2" presStyleCnt="0"/>
      <dgm:spPr/>
    </dgm:pt>
    <dgm:pt modelId="{963A1D7C-4522-4785-97FE-001E82D8769F}" type="pres">
      <dgm:prSet presAssocID="{AB034EF7-A5CC-4376-916E-1099BF138B44}" presName="thinLine2b" presStyleLbl="callout" presStyleIdx="9" presStyleCnt="11"/>
      <dgm:spPr/>
    </dgm:pt>
    <dgm:pt modelId="{434464DB-8E40-4905-9E03-7C5229E81D26}" type="pres">
      <dgm:prSet presAssocID="{AB034EF7-A5CC-4376-916E-1099BF138B44}" presName="vertSpace2b" presStyleCnt="0"/>
      <dgm:spPr/>
    </dgm:pt>
    <dgm:pt modelId="{77E821B0-AD14-42B0-8CC4-6A40B97B4672}" type="pres">
      <dgm:prSet presAssocID="{154E5F04-2B6A-4CD2-98B3-8E4BA0693906}" presName="horz2" presStyleCnt="0"/>
      <dgm:spPr/>
    </dgm:pt>
    <dgm:pt modelId="{BE3FCA8D-70B1-4EFB-B3CA-1426C0F7078A}" type="pres">
      <dgm:prSet presAssocID="{154E5F04-2B6A-4CD2-98B3-8E4BA0693906}" presName="horzSpace2" presStyleCnt="0"/>
      <dgm:spPr/>
    </dgm:pt>
    <dgm:pt modelId="{8CC8CC24-AF7C-486D-80BE-6B6FAC95C9E3}" type="pres">
      <dgm:prSet presAssocID="{154E5F04-2B6A-4CD2-98B3-8E4BA0693906}" presName="tx2" presStyleLbl="revTx" presStyleIdx="11" presStyleCnt="12"/>
      <dgm:spPr/>
    </dgm:pt>
    <dgm:pt modelId="{F13C05B2-8DD8-46C5-9C86-F7D9389F57CA}" type="pres">
      <dgm:prSet presAssocID="{154E5F04-2B6A-4CD2-98B3-8E4BA0693906}" presName="vert2" presStyleCnt="0"/>
      <dgm:spPr/>
    </dgm:pt>
    <dgm:pt modelId="{619B43E4-DEA7-4F27-95CB-5968A38D0749}" type="pres">
      <dgm:prSet presAssocID="{154E5F04-2B6A-4CD2-98B3-8E4BA0693906}" presName="thinLine2b" presStyleLbl="callout" presStyleIdx="10" presStyleCnt="11"/>
      <dgm:spPr/>
    </dgm:pt>
    <dgm:pt modelId="{F0D689AC-05A4-4B79-8291-E674D64D610B}" type="pres">
      <dgm:prSet presAssocID="{154E5F04-2B6A-4CD2-98B3-8E4BA0693906}" presName="vertSpace2b" presStyleCnt="0"/>
      <dgm:spPr/>
    </dgm:pt>
  </dgm:ptLst>
  <dgm:cxnLst>
    <dgm:cxn modelId="{44867C01-0CDC-4C82-9DFF-1B3A9065B6B7}" type="presOf" srcId="{75F50B35-B94D-460D-B229-B46BC55440E9}" destId="{3451A37B-8476-430F-B7DF-C427693BCB13}" srcOrd="0" destOrd="0" presId="urn:microsoft.com/office/officeart/2008/layout/LinedList"/>
    <dgm:cxn modelId="{67646406-0D0D-4593-AD12-BE7180A83B35}" type="presOf" srcId="{4AF902E6-0E63-4802-B64E-56A54EC185F8}" destId="{8B9EDDDF-2B9E-4A03-AA36-51D7C47BC924}" srcOrd="0" destOrd="0" presId="urn:microsoft.com/office/officeart/2008/layout/LinedList"/>
    <dgm:cxn modelId="{49A9450B-2EB8-4312-9818-142426B1CBCA}" type="presOf" srcId="{6C7E3FBD-DF01-4738-A970-7D4DA2647BA5}" destId="{B97605FF-47BC-4BBC-8DE9-6676041F30DE}" srcOrd="0" destOrd="0" presId="urn:microsoft.com/office/officeart/2008/layout/LinedList"/>
    <dgm:cxn modelId="{88C3C70F-1076-45C1-94AE-C1193F405F5D}" srcId="{B386E9CE-410D-416A-8B9E-2AA345288387}" destId="{37577EE5-9EC3-4474-9ECB-B69DE2E279EB}" srcOrd="5" destOrd="0" parTransId="{B5C92229-ED4C-43DE-B641-B32507241418}" sibTransId="{B0A32772-3A14-4EC8-9048-6A755694343E}"/>
    <dgm:cxn modelId="{D444E817-29F4-4407-B361-D3C8E2C4C9ED}" srcId="{B386E9CE-410D-416A-8B9E-2AA345288387}" destId="{AB034EF7-A5CC-4376-916E-1099BF138B44}" srcOrd="9" destOrd="0" parTransId="{8E8958B5-BDA7-4EDB-BB3C-BC27192FA6A3}" sibTransId="{6A3D12C4-4D30-412B-9338-58B8C04053BD}"/>
    <dgm:cxn modelId="{EAA26A26-7EFB-40E9-BD9A-9585CB5524CF}" type="presOf" srcId="{37577EE5-9EC3-4474-9ECB-B69DE2E279EB}" destId="{763089E9-366C-42AE-B748-E6D11547EF41}" srcOrd="0" destOrd="0" presId="urn:microsoft.com/office/officeart/2008/layout/LinedList"/>
    <dgm:cxn modelId="{3692AF39-5F31-4326-8E58-3E85E145D380}" type="presOf" srcId="{1442269F-14A1-4516-884B-F721F4FD436D}" destId="{06895C58-9919-48F3-88FA-FA74C6BC332E}" srcOrd="0" destOrd="0" presId="urn:microsoft.com/office/officeart/2008/layout/LinedList"/>
    <dgm:cxn modelId="{BF62B63D-1D72-4791-B251-2D35076CA62F}" srcId="{75F50B35-B94D-460D-B229-B46BC55440E9}" destId="{B386E9CE-410D-416A-8B9E-2AA345288387}" srcOrd="0" destOrd="0" parTransId="{8843D6AF-5FCF-44EE-9483-570393F1D138}" sibTransId="{718D3309-600C-4115-8550-69D440A9F175}"/>
    <dgm:cxn modelId="{0DE17847-7348-48C4-84F4-4DB40BA66F5F}" srcId="{B386E9CE-410D-416A-8B9E-2AA345288387}" destId="{9CE13787-74BC-4DF3-8264-9D87AA373CCB}" srcOrd="8" destOrd="0" parTransId="{DCA51187-23C8-4477-BCE8-C45C53ADFFFA}" sibTransId="{FAC19D3E-C568-4B5F-B055-019B2FF99544}"/>
    <dgm:cxn modelId="{6DD9E547-50F5-41CD-8BFB-F690F10022FD}" srcId="{B386E9CE-410D-416A-8B9E-2AA345288387}" destId="{6FE65F26-4C64-41E4-9DAF-849453844823}" srcOrd="7" destOrd="0" parTransId="{04F7EC25-820D-4562-AF2D-B479DBD55176}" sibTransId="{38FA5FB8-2874-4440-8D93-00B17A53A281}"/>
    <dgm:cxn modelId="{373D8A4F-6DB1-4EEA-B460-8FD9DEAB9E86}" srcId="{B386E9CE-410D-416A-8B9E-2AA345288387}" destId="{4334B0E4-5896-4080-BE83-31A345A47484}" srcOrd="2" destOrd="0" parTransId="{4810597D-038B-417F-91ED-C47B9B53609E}" sibTransId="{A57AF1FE-024C-4FD5-A5A1-7CFA4129C024}"/>
    <dgm:cxn modelId="{60EB2857-9A8E-43E0-9F1B-8A666621A04D}" srcId="{B386E9CE-410D-416A-8B9E-2AA345288387}" destId="{6C7E3FBD-DF01-4738-A970-7D4DA2647BA5}" srcOrd="6" destOrd="0" parTransId="{D7C275F6-3947-4469-9FC4-444421F6D8BD}" sibTransId="{3E50E550-3D61-404A-A1AB-1ED79711D2B8}"/>
    <dgm:cxn modelId="{AEEEA757-4C68-4FE6-A402-7C41AA7D971F}" type="presOf" srcId="{6ABC8FD0-2447-4055-8A93-934DA80E2BEC}" destId="{5FE41B16-26F1-4177-B38C-C2DDC5440D6F}" srcOrd="0" destOrd="0" presId="urn:microsoft.com/office/officeart/2008/layout/LinedList"/>
    <dgm:cxn modelId="{ED9D9689-C056-4BA8-AC78-BFA5F71D8138}" type="presOf" srcId="{154E5F04-2B6A-4CD2-98B3-8E4BA0693906}" destId="{8CC8CC24-AF7C-486D-80BE-6B6FAC95C9E3}" srcOrd="0" destOrd="0" presId="urn:microsoft.com/office/officeart/2008/layout/LinedList"/>
    <dgm:cxn modelId="{91F6E596-10F0-4839-96B6-75331418FF3E}" srcId="{B386E9CE-410D-416A-8B9E-2AA345288387}" destId="{154E5F04-2B6A-4CD2-98B3-8E4BA0693906}" srcOrd="10" destOrd="0" parTransId="{555ED041-3D98-4F92-AC33-3B77672C794C}" sibTransId="{9154067C-554A-484B-B849-CAF65D2B9EAE}"/>
    <dgm:cxn modelId="{B49D7598-994A-468D-B528-88C271E67421}" srcId="{B386E9CE-410D-416A-8B9E-2AA345288387}" destId="{1442269F-14A1-4516-884B-F721F4FD436D}" srcOrd="0" destOrd="0" parTransId="{D1212085-D156-4396-940A-75F97C7D8AB3}" sibTransId="{0B005B29-D5B8-4854-9A0F-49ADB7C20AB5}"/>
    <dgm:cxn modelId="{4B204EA0-E3C6-4212-8244-C140F0BC35AE}" srcId="{B386E9CE-410D-416A-8B9E-2AA345288387}" destId="{DB919C99-77D2-4674-8873-B3646D5974D2}" srcOrd="4" destOrd="0" parTransId="{0836E2A6-B174-464A-BD0F-77202B9A9F93}" sibTransId="{C87B33B2-04E7-4FA2-9309-4AD32EA3499E}"/>
    <dgm:cxn modelId="{124699C2-F942-4AE0-AB3E-EAEF75B48A0B}" type="presOf" srcId="{B386E9CE-410D-416A-8B9E-2AA345288387}" destId="{DC1C6B21-AAC3-42DF-8B61-394002F35864}" srcOrd="0" destOrd="0" presId="urn:microsoft.com/office/officeart/2008/layout/LinedList"/>
    <dgm:cxn modelId="{68B0A3C2-B85D-4DE0-A5C7-7D423B800FB4}" type="presOf" srcId="{9CE13787-74BC-4DF3-8264-9D87AA373CCB}" destId="{71A27AB0-AADD-4BC4-9640-854CB440848D}" srcOrd="0" destOrd="0" presId="urn:microsoft.com/office/officeart/2008/layout/LinedList"/>
    <dgm:cxn modelId="{3C44E0CD-CCCB-4DDF-A4A8-9131474017DA}" type="presOf" srcId="{4334B0E4-5896-4080-BE83-31A345A47484}" destId="{B5E7FDDC-4474-4B0D-89A5-9D3E2B9284EF}" srcOrd="0" destOrd="0" presId="urn:microsoft.com/office/officeart/2008/layout/LinedList"/>
    <dgm:cxn modelId="{08A945D3-D63B-4956-ADC3-4D1ED7F2C68C}" type="presOf" srcId="{AB034EF7-A5CC-4376-916E-1099BF138B44}" destId="{9D72FEC1-5F5A-4659-9D21-35512C072014}" srcOrd="0" destOrd="0" presId="urn:microsoft.com/office/officeart/2008/layout/LinedList"/>
    <dgm:cxn modelId="{4BB4CDD6-7606-4EF8-B671-A2EED6959A97}" srcId="{B386E9CE-410D-416A-8B9E-2AA345288387}" destId="{4AF902E6-0E63-4802-B64E-56A54EC185F8}" srcOrd="3" destOrd="0" parTransId="{5FC33972-76D8-464A-B623-0A96D1F51E04}" sibTransId="{FA521879-9B7B-493A-8BD5-0D7FE7711320}"/>
    <dgm:cxn modelId="{0EC508E0-A522-4F1F-A629-FC23905B6F64}" type="presOf" srcId="{DB919C99-77D2-4674-8873-B3646D5974D2}" destId="{120FBBC9-A876-4D31-B007-A74F303C727E}" srcOrd="0" destOrd="0" presId="urn:microsoft.com/office/officeart/2008/layout/LinedList"/>
    <dgm:cxn modelId="{8256D4E6-78A6-49C4-BC25-4495A7CBD382}" type="presOf" srcId="{6FE65F26-4C64-41E4-9DAF-849453844823}" destId="{6CAAEB70-2A67-40D2-AD02-B4CB931DE5EE}" srcOrd="0" destOrd="0" presId="urn:microsoft.com/office/officeart/2008/layout/LinedList"/>
    <dgm:cxn modelId="{DB5A13F7-9525-41A8-9A27-0EBF6873F2D8}" srcId="{B386E9CE-410D-416A-8B9E-2AA345288387}" destId="{6ABC8FD0-2447-4055-8A93-934DA80E2BEC}" srcOrd="1" destOrd="0" parTransId="{5A655EAA-8CD1-4E29-8C26-08284E573CF2}" sibTransId="{118CD4D5-A074-444E-8646-B11182EB4FB2}"/>
    <dgm:cxn modelId="{DFC82FB4-3969-40BF-9146-272961A08B16}" type="presParOf" srcId="{3451A37B-8476-430F-B7DF-C427693BCB13}" destId="{5F383A59-F4B8-445E-87A3-59125B992B0E}" srcOrd="0" destOrd="0" presId="urn:microsoft.com/office/officeart/2008/layout/LinedList"/>
    <dgm:cxn modelId="{3275D770-43C4-45E3-BCF2-C2511DE35965}" type="presParOf" srcId="{3451A37B-8476-430F-B7DF-C427693BCB13}" destId="{A4895288-5630-446A-A1E1-2E890715F1AA}" srcOrd="1" destOrd="0" presId="urn:microsoft.com/office/officeart/2008/layout/LinedList"/>
    <dgm:cxn modelId="{46861ED7-4975-4145-AB47-2DA0877CC5A9}" type="presParOf" srcId="{A4895288-5630-446A-A1E1-2E890715F1AA}" destId="{DC1C6B21-AAC3-42DF-8B61-394002F35864}" srcOrd="0" destOrd="0" presId="urn:microsoft.com/office/officeart/2008/layout/LinedList"/>
    <dgm:cxn modelId="{1BA125CC-AD88-4BED-BB32-CC4946D24134}" type="presParOf" srcId="{A4895288-5630-446A-A1E1-2E890715F1AA}" destId="{51E504D9-0F92-4C18-81D2-9C3A427D867A}" srcOrd="1" destOrd="0" presId="urn:microsoft.com/office/officeart/2008/layout/LinedList"/>
    <dgm:cxn modelId="{E5320811-75D5-47B8-85DB-753CED37D007}" type="presParOf" srcId="{51E504D9-0F92-4C18-81D2-9C3A427D867A}" destId="{3ED9C43D-6E59-4282-AD5B-130AF8062FBF}" srcOrd="0" destOrd="0" presId="urn:microsoft.com/office/officeart/2008/layout/LinedList"/>
    <dgm:cxn modelId="{3DCDDD3C-3479-41BB-A6CE-615535521188}" type="presParOf" srcId="{51E504D9-0F92-4C18-81D2-9C3A427D867A}" destId="{D767CF6E-7398-4F64-8550-5C27DDDAF7E3}" srcOrd="1" destOrd="0" presId="urn:microsoft.com/office/officeart/2008/layout/LinedList"/>
    <dgm:cxn modelId="{81E82F83-3C0E-42B4-91E8-F290E625FFD4}" type="presParOf" srcId="{D767CF6E-7398-4F64-8550-5C27DDDAF7E3}" destId="{FA92B3EC-81CC-4ADF-926B-A83E07A340D8}" srcOrd="0" destOrd="0" presId="urn:microsoft.com/office/officeart/2008/layout/LinedList"/>
    <dgm:cxn modelId="{D24A3439-BDFC-4FB0-ABAE-F5E474F5CB5D}" type="presParOf" srcId="{D767CF6E-7398-4F64-8550-5C27DDDAF7E3}" destId="{06895C58-9919-48F3-88FA-FA74C6BC332E}" srcOrd="1" destOrd="0" presId="urn:microsoft.com/office/officeart/2008/layout/LinedList"/>
    <dgm:cxn modelId="{EDB018BE-53D1-40F4-84F4-7DE34A4FDF96}" type="presParOf" srcId="{D767CF6E-7398-4F64-8550-5C27DDDAF7E3}" destId="{B98C29A3-97EC-43D1-AD09-7CBE445DADAE}" srcOrd="2" destOrd="0" presId="urn:microsoft.com/office/officeart/2008/layout/LinedList"/>
    <dgm:cxn modelId="{4504D976-C566-465A-A2D2-12CC6CA1D4BE}" type="presParOf" srcId="{51E504D9-0F92-4C18-81D2-9C3A427D867A}" destId="{746884BA-E7C2-4096-B688-67428A55D620}" srcOrd="2" destOrd="0" presId="urn:microsoft.com/office/officeart/2008/layout/LinedList"/>
    <dgm:cxn modelId="{6CA59012-77CD-4566-AFD3-D8ADA350F279}" type="presParOf" srcId="{51E504D9-0F92-4C18-81D2-9C3A427D867A}" destId="{E79286DA-6B88-4A0C-BE9A-97AAE4F04104}" srcOrd="3" destOrd="0" presId="urn:microsoft.com/office/officeart/2008/layout/LinedList"/>
    <dgm:cxn modelId="{0F9955F8-6E02-465F-8A1A-9C96E37D91F8}" type="presParOf" srcId="{51E504D9-0F92-4C18-81D2-9C3A427D867A}" destId="{CBCAA6CA-60AD-4920-A5D4-0A91337A4098}" srcOrd="4" destOrd="0" presId="urn:microsoft.com/office/officeart/2008/layout/LinedList"/>
    <dgm:cxn modelId="{C9597B63-7B7F-450A-86CD-5D37F131E0BA}" type="presParOf" srcId="{CBCAA6CA-60AD-4920-A5D4-0A91337A4098}" destId="{438062B5-8859-46A5-9C0C-11790A73ADB7}" srcOrd="0" destOrd="0" presId="urn:microsoft.com/office/officeart/2008/layout/LinedList"/>
    <dgm:cxn modelId="{3DE9D503-9A42-428D-AF48-93F8411A48CD}" type="presParOf" srcId="{CBCAA6CA-60AD-4920-A5D4-0A91337A4098}" destId="{5FE41B16-26F1-4177-B38C-C2DDC5440D6F}" srcOrd="1" destOrd="0" presId="urn:microsoft.com/office/officeart/2008/layout/LinedList"/>
    <dgm:cxn modelId="{7543E935-8EA7-4A81-98F7-0B412F6040C0}" type="presParOf" srcId="{CBCAA6CA-60AD-4920-A5D4-0A91337A4098}" destId="{69CAA6ED-C35D-4E08-AAE8-35D17BB74990}" srcOrd="2" destOrd="0" presId="urn:microsoft.com/office/officeart/2008/layout/LinedList"/>
    <dgm:cxn modelId="{A698A6D0-B22A-4A23-B179-42F9F53438E5}" type="presParOf" srcId="{51E504D9-0F92-4C18-81D2-9C3A427D867A}" destId="{E04ADF15-BD43-404A-B152-305523804A1D}" srcOrd="5" destOrd="0" presId="urn:microsoft.com/office/officeart/2008/layout/LinedList"/>
    <dgm:cxn modelId="{984C3181-C870-4611-B321-D8254560174E}" type="presParOf" srcId="{51E504D9-0F92-4C18-81D2-9C3A427D867A}" destId="{DE810EAF-92AE-4563-ADC8-7B43EB06B00B}" srcOrd="6" destOrd="0" presId="urn:microsoft.com/office/officeart/2008/layout/LinedList"/>
    <dgm:cxn modelId="{CBC52182-6A34-4B05-93F5-5055C6678015}" type="presParOf" srcId="{51E504D9-0F92-4C18-81D2-9C3A427D867A}" destId="{1423D301-B3CE-455F-9B7F-E6935DE12BF0}" srcOrd="7" destOrd="0" presId="urn:microsoft.com/office/officeart/2008/layout/LinedList"/>
    <dgm:cxn modelId="{E3D4BEFA-499A-43EC-B907-28524105E933}" type="presParOf" srcId="{1423D301-B3CE-455F-9B7F-E6935DE12BF0}" destId="{B74B6026-85E3-491F-AEA2-1B49B2E70744}" srcOrd="0" destOrd="0" presId="urn:microsoft.com/office/officeart/2008/layout/LinedList"/>
    <dgm:cxn modelId="{DDF54BA8-BCD0-4C2A-BFCB-176BA0E2A54C}" type="presParOf" srcId="{1423D301-B3CE-455F-9B7F-E6935DE12BF0}" destId="{B5E7FDDC-4474-4B0D-89A5-9D3E2B9284EF}" srcOrd="1" destOrd="0" presId="urn:microsoft.com/office/officeart/2008/layout/LinedList"/>
    <dgm:cxn modelId="{2E267E0A-DC86-4846-A653-42B8E8EEE0C5}" type="presParOf" srcId="{1423D301-B3CE-455F-9B7F-E6935DE12BF0}" destId="{658B4C19-843B-46C1-A10E-AE79155F3DD3}" srcOrd="2" destOrd="0" presId="urn:microsoft.com/office/officeart/2008/layout/LinedList"/>
    <dgm:cxn modelId="{70C7829F-32EB-4423-AAE4-F6DC87BC1286}" type="presParOf" srcId="{51E504D9-0F92-4C18-81D2-9C3A427D867A}" destId="{25088B38-D201-4BBE-B11D-D2AD39ECAC1B}" srcOrd="8" destOrd="0" presId="urn:microsoft.com/office/officeart/2008/layout/LinedList"/>
    <dgm:cxn modelId="{4D065D52-C3BC-4907-8A34-57B6BD21FABF}" type="presParOf" srcId="{51E504D9-0F92-4C18-81D2-9C3A427D867A}" destId="{305FF62D-14FC-4AC8-BD44-1CEF88E0F87D}" srcOrd="9" destOrd="0" presId="urn:microsoft.com/office/officeart/2008/layout/LinedList"/>
    <dgm:cxn modelId="{53983B43-87F4-4E31-8345-56C968D71003}" type="presParOf" srcId="{51E504D9-0F92-4C18-81D2-9C3A427D867A}" destId="{6CFBB79E-18D2-469D-BC14-BE228425A9FB}" srcOrd="10" destOrd="0" presId="urn:microsoft.com/office/officeart/2008/layout/LinedList"/>
    <dgm:cxn modelId="{213AF217-BF9F-4F8A-AD6C-4191CC857B34}" type="presParOf" srcId="{6CFBB79E-18D2-469D-BC14-BE228425A9FB}" destId="{7FB53888-174C-4789-9BC3-0FA98E0A0244}" srcOrd="0" destOrd="0" presId="urn:microsoft.com/office/officeart/2008/layout/LinedList"/>
    <dgm:cxn modelId="{F3BC77B1-43B1-46E0-95FE-FFD06D9C65CC}" type="presParOf" srcId="{6CFBB79E-18D2-469D-BC14-BE228425A9FB}" destId="{8B9EDDDF-2B9E-4A03-AA36-51D7C47BC924}" srcOrd="1" destOrd="0" presId="urn:microsoft.com/office/officeart/2008/layout/LinedList"/>
    <dgm:cxn modelId="{0C6D98A7-6E26-4226-ACCB-1F95C641E795}" type="presParOf" srcId="{6CFBB79E-18D2-469D-BC14-BE228425A9FB}" destId="{9716C789-7D8C-4C6B-852B-C7AFA34BE851}" srcOrd="2" destOrd="0" presId="urn:microsoft.com/office/officeart/2008/layout/LinedList"/>
    <dgm:cxn modelId="{6328E87D-1D82-417D-8644-6C9DC610BE1E}" type="presParOf" srcId="{51E504D9-0F92-4C18-81D2-9C3A427D867A}" destId="{89DE7EC9-1820-4D57-A150-27402CD5EFB5}" srcOrd="11" destOrd="0" presId="urn:microsoft.com/office/officeart/2008/layout/LinedList"/>
    <dgm:cxn modelId="{4613DD7C-1CDF-4352-8709-B475D4E18043}" type="presParOf" srcId="{51E504D9-0F92-4C18-81D2-9C3A427D867A}" destId="{663F00CF-7D3A-479A-96EC-3D81523312AA}" srcOrd="12" destOrd="0" presId="urn:microsoft.com/office/officeart/2008/layout/LinedList"/>
    <dgm:cxn modelId="{325EC190-AE63-43D5-A436-074970A93AD8}" type="presParOf" srcId="{51E504D9-0F92-4C18-81D2-9C3A427D867A}" destId="{8AD33EC4-28BF-443D-BF7C-9D81DB0ED61A}" srcOrd="13" destOrd="0" presId="urn:microsoft.com/office/officeart/2008/layout/LinedList"/>
    <dgm:cxn modelId="{65617117-131B-4AF7-AE6D-4E9CB10F957E}" type="presParOf" srcId="{8AD33EC4-28BF-443D-BF7C-9D81DB0ED61A}" destId="{7CFA75BF-17A6-4D87-BEAF-8E52913CCEBB}" srcOrd="0" destOrd="0" presId="urn:microsoft.com/office/officeart/2008/layout/LinedList"/>
    <dgm:cxn modelId="{6E173E83-2914-417D-A278-2B41B2B1238C}" type="presParOf" srcId="{8AD33EC4-28BF-443D-BF7C-9D81DB0ED61A}" destId="{120FBBC9-A876-4D31-B007-A74F303C727E}" srcOrd="1" destOrd="0" presId="urn:microsoft.com/office/officeart/2008/layout/LinedList"/>
    <dgm:cxn modelId="{696C813B-0347-41D0-8B93-A762DD13F509}" type="presParOf" srcId="{8AD33EC4-28BF-443D-BF7C-9D81DB0ED61A}" destId="{B4F5BF71-4268-439A-8F8C-57EF4C0D1DC3}" srcOrd="2" destOrd="0" presId="urn:microsoft.com/office/officeart/2008/layout/LinedList"/>
    <dgm:cxn modelId="{9EAB23B7-E11C-49C9-A477-0CC1F3AA989C}" type="presParOf" srcId="{51E504D9-0F92-4C18-81D2-9C3A427D867A}" destId="{EAE17328-B45A-4A97-BE1D-5D317C9E68C1}" srcOrd="14" destOrd="0" presId="urn:microsoft.com/office/officeart/2008/layout/LinedList"/>
    <dgm:cxn modelId="{CFB4673B-7CE1-44C9-AB41-841EC5A45908}" type="presParOf" srcId="{51E504D9-0F92-4C18-81D2-9C3A427D867A}" destId="{3AB14E16-8E33-43BA-B38F-D281EE8C652C}" srcOrd="15" destOrd="0" presId="urn:microsoft.com/office/officeart/2008/layout/LinedList"/>
    <dgm:cxn modelId="{7CCE80D8-2977-44E2-9EC2-38601CCBEAB5}" type="presParOf" srcId="{51E504D9-0F92-4C18-81D2-9C3A427D867A}" destId="{BB45C19A-9204-4AEF-99A0-785613F46470}" srcOrd="16" destOrd="0" presId="urn:microsoft.com/office/officeart/2008/layout/LinedList"/>
    <dgm:cxn modelId="{17FB8E1B-9E61-4E47-AFE6-928356E59DC4}" type="presParOf" srcId="{BB45C19A-9204-4AEF-99A0-785613F46470}" destId="{26D705CB-DCCE-4F11-B653-C9EDF43FF645}" srcOrd="0" destOrd="0" presId="urn:microsoft.com/office/officeart/2008/layout/LinedList"/>
    <dgm:cxn modelId="{CA37CBC4-F9B6-4B7A-924E-F6706B74B93D}" type="presParOf" srcId="{BB45C19A-9204-4AEF-99A0-785613F46470}" destId="{763089E9-366C-42AE-B748-E6D11547EF41}" srcOrd="1" destOrd="0" presId="urn:microsoft.com/office/officeart/2008/layout/LinedList"/>
    <dgm:cxn modelId="{AFA29A91-D273-44C1-9548-45804B5CE264}" type="presParOf" srcId="{BB45C19A-9204-4AEF-99A0-785613F46470}" destId="{F1D7AC38-E1C9-4DB0-BEA9-CE74E4CC196B}" srcOrd="2" destOrd="0" presId="urn:microsoft.com/office/officeart/2008/layout/LinedList"/>
    <dgm:cxn modelId="{2BB7A570-F187-47EB-B863-AC656856CE99}" type="presParOf" srcId="{51E504D9-0F92-4C18-81D2-9C3A427D867A}" destId="{7647C88E-69AE-4358-9EF7-732870CE19A3}" srcOrd="17" destOrd="0" presId="urn:microsoft.com/office/officeart/2008/layout/LinedList"/>
    <dgm:cxn modelId="{D4F4E439-D14E-4C5D-B147-A2A3F281AFA2}" type="presParOf" srcId="{51E504D9-0F92-4C18-81D2-9C3A427D867A}" destId="{CDF8C820-C03F-442F-96C7-5CEADCFAD2F3}" srcOrd="18" destOrd="0" presId="urn:microsoft.com/office/officeart/2008/layout/LinedList"/>
    <dgm:cxn modelId="{5503286D-A32F-45CD-B3C0-F8F4EDF5637D}" type="presParOf" srcId="{51E504D9-0F92-4C18-81D2-9C3A427D867A}" destId="{637ED031-13D2-48F2-8DB5-FBDBCB762123}" srcOrd="19" destOrd="0" presId="urn:microsoft.com/office/officeart/2008/layout/LinedList"/>
    <dgm:cxn modelId="{2DD1CC9F-8261-467A-866A-41E963A4FC25}" type="presParOf" srcId="{637ED031-13D2-48F2-8DB5-FBDBCB762123}" destId="{7B45F6E4-284A-403F-9AA2-4AF4C739F994}" srcOrd="0" destOrd="0" presId="urn:microsoft.com/office/officeart/2008/layout/LinedList"/>
    <dgm:cxn modelId="{700A35E5-6D19-46C9-BEF9-AEA0819FD2C7}" type="presParOf" srcId="{637ED031-13D2-48F2-8DB5-FBDBCB762123}" destId="{B97605FF-47BC-4BBC-8DE9-6676041F30DE}" srcOrd="1" destOrd="0" presId="urn:microsoft.com/office/officeart/2008/layout/LinedList"/>
    <dgm:cxn modelId="{777D470B-F7B4-41BA-8B42-EB618674A1D6}" type="presParOf" srcId="{637ED031-13D2-48F2-8DB5-FBDBCB762123}" destId="{C3F97ECC-9643-4885-B445-6873B7277CB4}" srcOrd="2" destOrd="0" presId="urn:microsoft.com/office/officeart/2008/layout/LinedList"/>
    <dgm:cxn modelId="{620B7BC0-925C-46B7-B2ED-5DA5309F1C02}" type="presParOf" srcId="{51E504D9-0F92-4C18-81D2-9C3A427D867A}" destId="{64E3CADB-1B28-4C92-A2AB-BCD3EEDF23FD}" srcOrd="20" destOrd="0" presId="urn:microsoft.com/office/officeart/2008/layout/LinedList"/>
    <dgm:cxn modelId="{F4EF7638-C493-4E86-BFD3-1D1B90422B6F}" type="presParOf" srcId="{51E504D9-0F92-4C18-81D2-9C3A427D867A}" destId="{A306FE30-6C80-4BD9-8C26-134FFEED1C6B}" srcOrd="21" destOrd="0" presId="urn:microsoft.com/office/officeart/2008/layout/LinedList"/>
    <dgm:cxn modelId="{2E80A8C8-F559-462A-A63D-ED97AAA00A68}" type="presParOf" srcId="{51E504D9-0F92-4C18-81D2-9C3A427D867A}" destId="{F66F700F-3168-49B1-8FE6-CDD668503156}" srcOrd="22" destOrd="0" presId="urn:microsoft.com/office/officeart/2008/layout/LinedList"/>
    <dgm:cxn modelId="{211FE186-4221-49C6-BEEA-EB8291EB50FD}" type="presParOf" srcId="{F66F700F-3168-49B1-8FE6-CDD668503156}" destId="{35859F11-2CBE-4576-8018-0A6F84145983}" srcOrd="0" destOrd="0" presId="urn:microsoft.com/office/officeart/2008/layout/LinedList"/>
    <dgm:cxn modelId="{E41FF569-7AC0-4620-B3D8-8B87AFF28087}" type="presParOf" srcId="{F66F700F-3168-49B1-8FE6-CDD668503156}" destId="{6CAAEB70-2A67-40D2-AD02-B4CB931DE5EE}" srcOrd="1" destOrd="0" presId="urn:microsoft.com/office/officeart/2008/layout/LinedList"/>
    <dgm:cxn modelId="{4A39C4A7-F49E-40D4-B001-100D054E9EF8}" type="presParOf" srcId="{F66F700F-3168-49B1-8FE6-CDD668503156}" destId="{52D0314F-377C-4FAB-A13C-84C4F7518724}" srcOrd="2" destOrd="0" presId="urn:microsoft.com/office/officeart/2008/layout/LinedList"/>
    <dgm:cxn modelId="{6E15ED81-334F-47FD-8428-103BF1AC7452}" type="presParOf" srcId="{51E504D9-0F92-4C18-81D2-9C3A427D867A}" destId="{1A513CD2-FE94-4145-86C9-ACA1BDF9EA59}" srcOrd="23" destOrd="0" presId="urn:microsoft.com/office/officeart/2008/layout/LinedList"/>
    <dgm:cxn modelId="{3E0C47F5-EFB9-4764-9ACC-E0CACC8F499E}" type="presParOf" srcId="{51E504D9-0F92-4C18-81D2-9C3A427D867A}" destId="{DFC9DC89-AD26-4670-963F-20EAFDC9E7F1}" srcOrd="24" destOrd="0" presId="urn:microsoft.com/office/officeart/2008/layout/LinedList"/>
    <dgm:cxn modelId="{344A6B58-16FD-4706-837B-430E5721A7B1}" type="presParOf" srcId="{51E504D9-0F92-4C18-81D2-9C3A427D867A}" destId="{23B1A17E-2689-4B66-AEB6-F97F58BB99CE}" srcOrd="25" destOrd="0" presId="urn:microsoft.com/office/officeart/2008/layout/LinedList"/>
    <dgm:cxn modelId="{0FC7846B-1A2D-4DCF-90E8-D089DDFDFCD7}" type="presParOf" srcId="{23B1A17E-2689-4B66-AEB6-F97F58BB99CE}" destId="{EF7B38FC-4902-42AB-8BEA-E176C6BC5F4A}" srcOrd="0" destOrd="0" presId="urn:microsoft.com/office/officeart/2008/layout/LinedList"/>
    <dgm:cxn modelId="{44CD9ED6-1904-480C-80E5-CE611907D950}" type="presParOf" srcId="{23B1A17E-2689-4B66-AEB6-F97F58BB99CE}" destId="{71A27AB0-AADD-4BC4-9640-854CB440848D}" srcOrd="1" destOrd="0" presId="urn:microsoft.com/office/officeart/2008/layout/LinedList"/>
    <dgm:cxn modelId="{9F911B9B-274C-40AC-8B92-7E5FDF6E07C3}" type="presParOf" srcId="{23B1A17E-2689-4B66-AEB6-F97F58BB99CE}" destId="{5FC1F2C3-8B11-43F1-B7E8-5F9CA2BEA6B8}" srcOrd="2" destOrd="0" presId="urn:microsoft.com/office/officeart/2008/layout/LinedList"/>
    <dgm:cxn modelId="{BA31EAFD-5C3B-4998-BE1F-095634260418}" type="presParOf" srcId="{51E504D9-0F92-4C18-81D2-9C3A427D867A}" destId="{C711893A-9D97-4DBE-9B3B-C5F8363E7C37}" srcOrd="26" destOrd="0" presId="urn:microsoft.com/office/officeart/2008/layout/LinedList"/>
    <dgm:cxn modelId="{0549C0F9-9E35-4181-B0A1-4DBB2961E83C}" type="presParOf" srcId="{51E504D9-0F92-4C18-81D2-9C3A427D867A}" destId="{9F240D3B-D2E8-45F6-A7C2-9C4F77B32F07}" srcOrd="27" destOrd="0" presId="urn:microsoft.com/office/officeart/2008/layout/LinedList"/>
    <dgm:cxn modelId="{5888FB92-DCBD-43B8-871E-083727C7AAAF}" type="presParOf" srcId="{51E504D9-0F92-4C18-81D2-9C3A427D867A}" destId="{1F30F234-8B8B-4646-A080-207A06BD8F5C}" srcOrd="28" destOrd="0" presId="urn:microsoft.com/office/officeart/2008/layout/LinedList"/>
    <dgm:cxn modelId="{60D6C4BE-CC69-4850-A6C0-EE72D62488AE}" type="presParOf" srcId="{1F30F234-8B8B-4646-A080-207A06BD8F5C}" destId="{0F349689-509E-4026-A44D-32925DC1C0D4}" srcOrd="0" destOrd="0" presId="urn:microsoft.com/office/officeart/2008/layout/LinedList"/>
    <dgm:cxn modelId="{60A7BA38-A518-4BE6-B52C-510E871821E8}" type="presParOf" srcId="{1F30F234-8B8B-4646-A080-207A06BD8F5C}" destId="{9D72FEC1-5F5A-4659-9D21-35512C072014}" srcOrd="1" destOrd="0" presId="urn:microsoft.com/office/officeart/2008/layout/LinedList"/>
    <dgm:cxn modelId="{AC672804-F0C7-4955-A526-0DD355DBFD32}" type="presParOf" srcId="{1F30F234-8B8B-4646-A080-207A06BD8F5C}" destId="{4D829D51-9876-4562-87E7-D1E74377C5D8}" srcOrd="2" destOrd="0" presId="urn:microsoft.com/office/officeart/2008/layout/LinedList"/>
    <dgm:cxn modelId="{D4C7F499-FB73-4186-B049-9B0B04D9D156}" type="presParOf" srcId="{51E504D9-0F92-4C18-81D2-9C3A427D867A}" destId="{963A1D7C-4522-4785-97FE-001E82D8769F}" srcOrd="29" destOrd="0" presId="urn:microsoft.com/office/officeart/2008/layout/LinedList"/>
    <dgm:cxn modelId="{15C37B42-6AEE-4A00-8BCB-B58521447FF3}" type="presParOf" srcId="{51E504D9-0F92-4C18-81D2-9C3A427D867A}" destId="{434464DB-8E40-4905-9E03-7C5229E81D26}" srcOrd="30" destOrd="0" presId="urn:microsoft.com/office/officeart/2008/layout/LinedList"/>
    <dgm:cxn modelId="{F5A0D993-DED4-4A3C-86FF-C1FC504865FC}" type="presParOf" srcId="{51E504D9-0F92-4C18-81D2-9C3A427D867A}" destId="{77E821B0-AD14-42B0-8CC4-6A40B97B4672}" srcOrd="31" destOrd="0" presId="urn:microsoft.com/office/officeart/2008/layout/LinedList"/>
    <dgm:cxn modelId="{27696F26-A3B2-4A07-8758-7AFC5A063EEF}" type="presParOf" srcId="{77E821B0-AD14-42B0-8CC4-6A40B97B4672}" destId="{BE3FCA8D-70B1-4EFB-B3CA-1426C0F7078A}" srcOrd="0" destOrd="0" presId="urn:microsoft.com/office/officeart/2008/layout/LinedList"/>
    <dgm:cxn modelId="{55FD704D-9439-4529-877C-2B60AF1F3267}" type="presParOf" srcId="{77E821B0-AD14-42B0-8CC4-6A40B97B4672}" destId="{8CC8CC24-AF7C-486D-80BE-6B6FAC95C9E3}" srcOrd="1" destOrd="0" presId="urn:microsoft.com/office/officeart/2008/layout/LinedList"/>
    <dgm:cxn modelId="{49CE8778-7410-4616-B3BD-52EEF5423FF9}" type="presParOf" srcId="{77E821B0-AD14-42B0-8CC4-6A40B97B4672}" destId="{F13C05B2-8DD8-46C5-9C86-F7D9389F57CA}" srcOrd="2" destOrd="0" presId="urn:microsoft.com/office/officeart/2008/layout/LinedList"/>
    <dgm:cxn modelId="{98EC1B60-CD0B-48A4-8C05-E3A5BEA20EE8}" type="presParOf" srcId="{51E504D9-0F92-4C18-81D2-9C3A427D867A}" destId="{619B43E4-DEA7-4F27-95CB-5968A38D0749}" srcOrd="32" destOrd="0" presId="urn:microsoft.com/office/officeart/2008/layout/LinedList"/>
    <dgm:cxn modelId="{54249B06-A31C-440D-B513-2A8724F7DFBE}" type="presParOf" srcId="{51E504D9-0F92-4C18-81D2-9C3A427D867A}" destId="{F0D689AC-05A4-4B79-8291-E674D64D610B}" srcOrd="3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D5807E-FFE9-4B0F-BCEF-323D3F3B62FB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A625C8FF-DAB7-4044-95AE-DBBE5F393D5B}">
      <dgm:prSet phldrT="[Text]" custT="1"/>
      <dgm:spPr/>
      <dgm:t>
        <a:bodyPr/>
        <a:lstStyle/>
        <a:p>
          <a:r>
            <a:rPr lang="lt-LT" sz="2000" b="1" dirty="0"/>
            <a:t>Tarptautinė savanorių būstinė</a:t>
          </a:r>
          <a:endParaRPr lang="lv-LV" sz="2000" b="1" dirty="0"/>
        </a:p>
      </dgm:t>
    </dgm:pt>
    <dgm:pt modelId="{F2FEE981-7120-446F-8B68-02D61793CE83}" type="parTrans" cxnId="{6E4E14B0-733C-47ED-A4D8-2895C59EFCD4}">
      <dgm:prSet/>
      <dgm:spPr/>
      <dgm:t>
        <a:bodyPr/>
        <a:lstStyle/>
        <a:p>
          <a:endParaRPr lang="lv-LV"/>
        </a:p>
      </dgm:t>
    </dgm:pt>
    <dgm:pt modelId="{59C2B977-8389-411D-82CE-5B3D1422F293}" type="sibTrans" cxnId="{6E4E14B0-733C-47ED-A4D8-2895C59EFCD4}">
      <dgm:prSet/>
      <dgm:spPr/>
      <dgm:t>
        <a:bodyPr/>
        <a:lstStyle/>
        <a:p>
          <a:endParaRPr lang="lv-LV"/>
        </a:p>
      </dgm:t>
    </dgm:pt>
    <dgm:pt modelId="{2CB580E1-496D-4B38-A7DE-1EAED373E366}">
      <dgm:prSet phldrT="[Text]" custT="1"/>
      <dgm:spPr/>
      <dgm:t>
        <a:bodyPr/>
        <a:lstStyle/>
        <a:p>
          <a:r>
            <a:rPr lang="lt-LT" sz="2000" b="1" dirty="0"/>
            <a:t>Pensininkų ir vyresniųjų savanorių programa (JAV)</a:t>
          </a:r>
          <a:endParaRPr lang="lv-LV" sz="2000" b="1" dirty="0"/>
        </a:p>
      </dgm:t>
    </dgm:pt>
    <dgm:pt modelId="{2E42981C-87F1-46C8-BCEA-8B2C8CA8DBFE}" type="parTrans" cxnId="{50B62B99-6680-4391-B363-B9847A281870}">
      <dgm:prSet/>
      <dgm:spPr/>
      <dgm:t>
        <a:bodyPr/>
        <a:lstStyle/>
        <a:p>
          <a:endParaRPr lang="lv-LV"/>
        </a:p>
      </dgm:t>
    </dgm:pt>
    <dgm:pt modelId="{7F3984F7-B83E-485B-8467-C9F80B34AABA}" type="sibTrans" cxnId="{50B62B99-6680-4391-B363-B9847A281870}">
      <dgm:prSet/>
      <dgm:spPr/>
      <dgm:t>
        <a:bodyPr/>
        <a:lstStyle/>
        <a:p>
          <a:endParaRPr lang="lv-LV"/>
        </a:p>
      </dgm:t>
    </dgm:pt>
    <dgm:pt modelId="{1270BEBC-8868-4DA6-9D92-3BA038B8E7B8}">
      <dgm:prSet phldrT="[Text]" custT="1"/>
      <dgm:spPr/>
      <dgm:t>
        <a:bodyPr/>
        <a:lstStyle/>
        <a:p>
          <a:r>
            <a:rPr lang="en-US" sz="2000" b="1" dirty="0" err="1"/>
            <a:t>Pasaulinis</a:t>
          </a:r>
          <a:r>
            <a:rPr lang="en-US" sz="2000" b="1" dirty="0"/>
            <a:t> </a:t>
          </a:r>
          <a:r>
            <a:rPr lang="en-US" sz="2000" b="1" dirty="0" err="1"/>
            <a:t>gamtos</a:t>
          </a:r>
          <a:r>
            <a:rPr lang="en-US" sz="2000" b="1" dirty="0"/>
            <a:t> </a:t>
          </a:r>
          <a:r>
            <a:rPr lang="en-US" sz="2000" b="1" dirty="0" err="1"/>
            <a:t>fondas</a:t>
          </a:r>
          <a:endParaRPr lang="lv-LV" sz="2000" b="1" dirty="0"/>
        </a:p>
      </dgm:t>
    </dgm:pt>
    <dgm:pt modelId="{9EC5380F-BFEF-401F-ADBA-B6358686A438}" type="parTrans" cxnId="{43DEA4C4-C85C-4E40-A013-1EA3E0B60A6A}">
      <dgm:prSet/>
      <dgm:spPr/>
      <dgm:t>
        <a:bodyPr/>
        <a:lstStyle/>
        <a:p>
          <a:endParaRPr lang="lv-LV"/>
        </a:p>
      </dgm:t>
    </dgm:pt>
    <dgm:pt modelId="{CB568C53-E777-468E-A99A-17C45C8FC024}" type="sibTrans" cxnId="{43DEA4C4-C85C-4E40-A013-1EA3E0B60A6A}">
      <dgm:prSet/>
      <dgm:spPr/>
      <dgm:t>
        <a:bodyPr/>
        <a:lstStyle/>
        <a:p>
          <a:endParaRPr lang="lv-LV"/>
        </a:p>
      </dgm:t>
    </dgm:pt>
    <dgm:pt modelId="{6FF7FA61-78BD-4F0E-80A5-BFB98C3513E5}">
      <dgm:prSet phldrT="[Text]" custT="1"/>
      <dgm:spPr/>
      <dgm:t>
        <a:bodyPr/>
        <a:lstStyle/>
        <a:p>
          <a:r>
            <a:rPr lang="lv-LV" sz="2000" b="1" dirty="0"/>
            <a:t>Valstybės pažinimo centras </a:t>
          </a:r>
        </a:p>
      </dgm:t>
    </dgm:pt>
    <dgm:pt modelId="{FA486E49-F147-4222-9592-16D5FEA31570}" type="parTrans" cxnId="{4A42415A-748C-4BB8-A7BE-1EFA1535C1C3}">
      <dgm:prSet/>
      <dgm:spPr/>
      <dgm:t>
        <a:bodyPr/>
        <a:lstStyle/>
        <a:p>
          <a:endParaRPr lang="lv-LV"/>
        </a:p>
      </dgm:t>
    </dgm:pt>
    <dgm:pt modelId="{A1C2F706-AF85-4208-9DA8-02372F5526C0}" type="sibTrans" cxnId="{4A42415A-748C-4BB8-A7BE-1EFA1535C1C3}">
      <dgm:prSet/>
      <dgm:spPr/>
      <dgm:t>
        <a:bodyPr/>
        <a:lstStyle/>
        <a:p>
          <a:endParaRPr lang="lv-LV"/>
        </a:p>
      </dgm:t>
    </dgm:pt>
    <dgm:pt modelId="{83CE8D86-9218-4463-9732-DD2499A730F6}">
      <dgm:prSet phldrT="[Text]" custT="1"/>
      <dgm:spPr/>
      <dgm:t>
        <a:bodyPr/>
        <a:lstStyle/>
        <a:p>
          <a:r>
            <a:rPr lang="pt-BR" sz="2000" b="1" dirty="0"/>
            <a:t>Šv. Jono Bosko parapijos Caritas</a:t>
          </a:r>
          <a:endParaRPr lang="lv-LV" sz="2000" b="1" dirty="0"/>
        </a:p>
      </dgm:t>
    </dgm:pt>
    <dgm:pt modelId="{2F292735-DFCC-4A50-A914-C60816E801FD}" type="parTrans" cxnId="{CEBE42EB-C078-49D9-94CE-AA89585AA720}">
      <dgm:prSet/>
      <dgm:spPr/>
      <dgm:t>
        <a:bodyPr/>
        <a:lstStyle/>
        <a:p>
          <a:endParaRPr lang="lv-LV"/>
        </a:p>
      </dgm:t>
    </dgm:pt>
    <dgm:pt modelId="{CB57054E-FEEB-454B-A349-AAEA41FFE992}" type="sibTrans" cxnId="{CEBE42EB-C078-49D9-94CE-AA89585AA720}">
      <dgm:prSet/>
      <dgm:spPr/>
      <dgm:t>
        <a:bodyPr/>
        <a:lstStyle/>
        <a:p>
          <a:endParaRPr lang="lv-LV"/>
        </a:p>
      </dgm:t>
    </dgm:pt>
    <dgm:pt modelId="{BAAC8820-8EC0-47C2-8E5E-A6C5E1E8ED83}" type="pres">
      <dgm:prSet presAssocID="{16D5807E-FFE9-4B0F-BCEF-323D3F3B62FB}" presName="linear" presStyleCnt="0">
        <dgm:presLayoutVars>
          <dgm:dir/>
          <dgm:animLvl val="lvl"/>
          <dgm:resizeHandles val="exact"/>
        </dgm:presLayoutVars>
      </dgm:prSet>
      <dgm:spPr/>
    </dgm:pt>
    <dgm:pt modelId="{B7886370-307E-4974-88D2-37645CAA6A46}" type="pres">
      <dgm:prSet presAssocID="{A625C8FF-DAB7-4044-95AE-DBBE5F393D5B}" presName="parentLin" presStyleCnt="0"/>
      <dgm:spPr/>
    </dgm:pt>
    <dgm:pt modelId="{5A81EA6E-2339-4F8C-88C2-411664C94E37}" type="pres">
      <dgm:prSet presAssocID="{A625C8FF-DAB7-4044-95AE-DBBE5F393D5B}" presName="parentLeftMargin" presStyleLbl="node1" presStyleIdx="0" presStyleCnt="5"/>
      <dgm:spPr/>
    </dgm:pt>
    <dgm:pt modelId="{C958E1ED-9F8F-43A7-AF8C-D420CEF24966}" type="pres">
      <dgm:prSet presAssocID="{A625C8FF-DAB7-4044-95AE-DBBE5F393D5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DF455AA-77E8-4C4D-9B0C-0F9240A156DA}" type="pres">
      <dgm:prSet presAssocID="{A625C8FF-DAB7-4044-95AE-DBBE5F393D5B}" presName="negativeSpace" presStyleCnt="0"/>
      <dgm:spPr/>
    </dgm:pt>
    <dgm:pt modelId="{96D0788D-BE9C-495D-B25F-8B7DE9AA1491}" type="pres">
      <dgm:prSet presAssocID="{A625C8FF-DAB7-4044-95AE-DBBE5F393D5B}" presName="childText" presStyleLbl="conFgAcc1" presStyleIdx="0" presStyleCnt="5">
        <dgm:presLayoutVars>
          <dgm:bulletEnabled val="1"/>
        </dgm:presLayoutVars>
      </dgm:prSet>
      <dgm:spPr/>
    </dgm:pt>
    <dgm:pt modelId="{DF1F8A40-84D5-49D9-AB31-4DB576BA1A2B}" type="pres">
      <dgm:prSet presAssocID="{59C2B977-8389-411D-82CE-5B3D1422F293}" presName="spaceBetweenRectangles" presStyleCnt="0"/>
      <dgm:spPr/>
    </dgm:pt>
    <dgm:pt modelId="{364FA4AB-8713-4FF7-B28F-C1E398496993}" type="pres">
      <dgm:prSet presAssocID="{2CB580E1-496D-4B38-A7DE-1EAED373E366}" presName="parentLin" presStyleCnt="0"/>
      <dgm:spPr/>
    </dgm:pt>
    <dgm:pt modelId="{E8B40447-1207-4579-9A01-F498C6F466D7}" type="pres">
      <dgm:prSet presAssocID="{2CB580E1-496D-4B38-A7DE-1EAED373E366}" presName="parentLeftMargin" presStyleLbl="node1" presStyleIdx="0" presStyleCnt="5"/>
      <dgm:spPr/>
    </dgm:pt>
    <dgm:pt modelId="{9634B06B-0BFF-4526-B134-F392E649A2DD}" type="pres">
      <dgm:prSet presAssocID="{2CB580E1-496D-4B38-A7DE-1EAED373E36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C577FFA-8214-4281-9682-90A74B7449C9}" type="pres">
      <dgm:prSet presAssocID="{2CB580E1-496D-4B38-A7DE-1EAED373E366}" presName="negativeSpace" presStyleCnt="0"/>
      <dgm:spPr/>
    </dgm:pt>
    <dgm:pt modelId="{35B0F489-834B-48DE-9641-CF6D33F9E44C}" type="pres">
      <dgm:prSet presAssocID="{2CB580E1-496D-4B38-A7DE-1EAED373E366}" presName="childText" presStyleLbl="conFgAcc1" presStyleIdx="1" presStyleCnt="5">
        <dgm:presLayoutVars>
          <dgm:bulletEnabled val="1"/>
        </dgm:presLayoutVars>
      </dgm:prSet>
      <dgm:spPr/>
    </dgm:pt>
    <dgm:pt modelId="{68A0252C-0E0A-408C-9666-758BD0F47C08}" type="pres">
      <dgm:prSet presAssocID="{7F3984F7-B83E-485B-8467-C9F80B34AABA}" presName="spaceBetweenRectangles" presStyleCnt="0"/>
      <dgm:spPr/>
    </dgm:pt>
    <dgm:pt modelId="{44A7289C-17FF-4674-A373-184237A2A5A5}" type="pres">
      <dgm:prSet presAssocID="{1270BEBC-8868-4DA6-9D92-3BA038B8E7B8}" presName="parentLin" presStyleCnt="0"/>
      <dgm:spPr/>
    </dgm:pt>
    <dgm:pt modelId="{19B423A0-A3EF-4805-8876-6D85A8C4294D}" type="pres">
      <dgm:prSet presAssocID="{1270BEBC-8868-4DA6-9D92-3BA038B8E7B8}" presName="parentLeftMargin" presStyleLbl="node1" presStyleIdx="1" presStyleCnt="5"/>
      <dgm:spPr/>
    </dgm:pt>
    <dgm:pt modelId="{F98CF6CD-A5CF-4C10-B8D0-0F77BC92F360}" type="pres">
      <dgm:prSet presAssocID="{1270BEBC-8868-4DA6-9D92-3BA038B8E7B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8FF5694-A8DA-4A83-A375-769587568196}" type="pres">
      <dgm:prSet presAssocID="{1270BEBC-8868-4DA6-9D92-3BA038B8E7B8}" presName="negativeSpace" presStyleCnt="0"/>
      <dgm:spPr/>
    </dgm:pt>
    <dgm:pt modelId="{C262382A-0CC6-4CBB-99DA-6FECAB391CFE}" type="pres">
      <dgm:prSet presAssocID="{1270BEBC-8868-4DA6-9D92-3BA038B8E7B8}" presName="childText" presStyleLbl="conFgAcc1" presStyleIdx="2" presStyleCnt="5">
        <dgm:presLayoutVars>
          <dgm:bulletEnabled val="1"/>
        </dgm:presLayoutVars>
      </dgm:prSet>
      <dgm:spPr/>
    </dgm:pt>
    <dgm:pt modelId="{71F7EC1C-592A-4DBF-87C7-225C44039162}" type="pres">
      <dgm:prSet presAssocID="{CB568C53-E777-468E-A99A-17C45C8FC024}" presName="spaceBetweenRectangles" presStyleCnt="0"/>
      <dgm:spPr/>
    </dgm:pt>
    <dgm:pt modelId="{014F7507-6C49-49A8-AB7C-712F110EE070}" type="pres">
      <dgm:prSet presAssocID="{6FF7FA61-78BD-4F0E-80A5-BFB98C3513E5}" presName="parentLin" presStyleCnt="0"/>
      <dgm:spPr/>
    </dgm:pt>
    <dgm:pt modelId="{7C72B206-93C9-47FB-B29B-A0DDB3EEFFAE}" type="pres">
      <dgm:prSet presAssocID="{6FF7FA61-78BD-4F0E-80A5-BFB98C3513E5}" presName="parentLeftMargin" presStyleLbl="node1" presStyleIdx="2" presStyleCnt="5"/>
      <dgm:spPr/>
    </dgm:pt>
    <dgm:pt modelId="{E4A6000F-0447-4528-82E7-7332527A9645}" type="pres">
      <dgm:prSet presAssocID="{6FF7FA61-78BD-4F0E-80A5-BFB98C3513E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E15F39B-1906-4F37-AFDD-F1EDCC472DB4}" type="pres">
      <dgm:prSet presAssocID="{6FF7FA61-78BD-4F0E-80A5-BFB98C3513E5}" presName="negativeSpace" presStyleCnt="0"/>
      <dgm:spPr/>
    </dgm:pt>
    <dgm:pt modelId="{B0C25A19-8BF9-4209-8216-4C07AE6F144E}" type="pres">
      <dgm:prSet presAssocID="{6FF7FA61-78BD-4F0E-80A5-BFB98C3513E5}" presName="childText" presStyleLbl="conFgAcc1" presStyleIdx="3" presStyleCnt="5" custLinFactNeighborY="-70720">
        <dgm:presLayoutVars>
          <dgm:bulletEnabled val="1"/>
        </dgm:presLayoutVars>
      </dgm:prSet>
      <dgm:spPr/>
    </dgm:pt>
    <dgm:pt modelId="{7F9C4193-DF25-4DA2-88B2-A40C1CDC47E3}" type="pres">
      <dgm:prSet presAssocID="{A1C2F706-AF85-4208-9DA8-02372F5526C0}" presName="spaceBetweenRectangles" presStyleCnt="0"/>
      <dgm:spPr/>
    </dgm:pt>
    <dgm:pt modelId="{7D68EE23-2D1B-41B7-A5EC-B28563029AF6}" type="pres">
      <dgm:prSet presAssocID="{83CE8D86-9218-4463-9732-DD2499A730F6}" presName="parentLin" presStyleCnt="0"/>
      <dgm:spPr/>
    </dgm:pt>
    <dgm:pt modelId="{7185DB15-382A-4D26-A528-3A00D1586F84}" type="pres">
      <dgm:prSet presAssocID="{83CE8D86-9218-4463-9732-DD2499A730F6}" presName="parentLeftMargin" presStyleLbl="node1" presStyleIdx="3" presStyleCnt="5"/>
      <dgm:spPr/>
    </dgm:pt>
    <dgm:pt modelId="{476E2D73-D4D1-4E18-8DB5-D1EAD322C299}" type="pres">
      <dgm:prSet presAssocID="{83CE8D86-9218-4463-9732-DD2499A730F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A30FC726-3E7E-4E3C-9CF8-675C1A869F95}" type="pres">
      <dgm:prSet presAssocID="{83CE8D86-9218-4463-9732-DD2499A730F6}" presName="negativeSpace" presStyleCnt="0"/>
      <dgm:spPr/>
    </dgm:pt>
    <dgm:pt modelId="{96624468-F130-4FE6-89EC-2F386AA84244}" type="pres">
      <dgm:prSet presAssocID="{83CE8D86-9218-4463-9732-DD2499A730F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9AF3306-FC8D-4404-A0DE-89FC4F6F2A02}" type="presOf" srcId="{83CE8D86-9218-4463-9732-DD2499A730F6}" destId="{7185DB15-382A-4D26-A528-3A00D1586F84}" srcOrd="0" destOrd="0" presId="urn:microsoft.com/office/officeart/2005/8/layout/list1"/>
    <dgm:cxn modelId="{F0C8B90D-F139-42F0-A03C-D4E890B17E38}" type="presOf" srcId="{2CB580E1-496D-4B38-A7DE-1EAED373E366}" destId="{E8B40447-1207-4579-9A01-F498C6F466D7}" srcOrd="0" destOrd="0" presId="urn:microsoft.com/office/officeart/2005/8/layout/list1"/>
    <dgm:cxn modelId="{4FDF703D-8275-490D-AFBD-22310B77E89F}" type="presOf" srcId="{83CE8D86-9218-4463-9732-DD2499A730F6}" destId="{476E2D73-D4D1-4E18-8DB5-D1EAD322C299}" srcOrd="1" destOrd="0" presId="urn:microsoft.com/office/officeart/2005/8/layout/list1"/>
    <dgm:cxn modelId="{448D3265-D500-4F71-9413-54E214DD431F}" type="presOf" srcId="{A625C8FF-DAB7-4044-95AE-DBBE5F393D5B}" destId="{C958E1ED-9F8F-43A7-AF8C-D420CEF24966}" srcOrd="1" destOrd="0" presId="urn:microsoft.com/office/officeart/2005/8/layout/list1"/>
    <dgm:cxn modelId="{45A4F952-25BF-4CB7-BE20-1203C90E9BA5}" type="presOf" srcId="{6FF7FA61-78BD-4F0E-80A5-BFB98C3513E5}" destId="{E4A6000F-0447-4528-82E7-7332527A9645}" srcOrd="1" destOrd="0" presId="urn:microsoft.com/office/officeart/2005/8/layout/list1"/>
    <dgm:cxn modelId="{4A42415A-748C-4BB8-A7BE-1EFA1535C1C3}" srcId="{16D5807E-FFE9-4B0F-BCEF-323D3F3B62FB}" destId="{6FF7FA61-78BD-4F0E-80A5-BFB98C3513E5}" srcOrd="3" destOrd="0" parTransId="{FA486E49-F147-4222-9592-16D5FEA31570}" sibTransId="{A1C2F706-AF85-4208-9DA8-02372F5526C0}"/>
    <dgm:cxn modelId="{0E3AAB7E-050B-48AE-97AB-B3123CE03FAB}" type="presOf" srcId="{2CB580E1-496D-4B38-A7DE-1EAED373E366}" destId="{9634B06B-0BFF-4526-B134-F392E649A2DD}" srcOrd="1" destOrd="0" presId="urn:microsoft.com/office/officeart/2005/8/layout/list1"/>
    <dgm:cxn modelId="{50B62B99-6680-4391-B363-B9847A281870}" srcId="{16D5807E-FFE9-4B0F-BCEF-323D3F3B62FB}" destId="{2CB580E1-496D-4B38-A7DE-1EAED373E366}" srcOrd="1" destOrd="0" parTransId="{2E42981C-87F1-46C8-BCEA-8B2C8CA8DBFE}" sibTransId="{7F3984F7-B83E-485B-8467-C9F80B34AABA}"/>
    <dgm:cxn modelId="{E715D599-A587-43C5-B362-84BF51F00C4C}" type="presOf" srcId="{6FF7FA61-78BD-4F0E-80A5-BFB98C3513E5}" destId="{7C72B206-93C9-47FB-B29B-A0DDB3EEFFAE}" srcOrd="0" destOrd="0" presId="urn:microsoft.com/office/officeart/2005/8/layout/list1"/>
    <dgm:cxn modelId="{620078A5-C45F-455A-B233-9F1835D1DCDA}" type="presOf" srcId="{1270BEBC-8868-4DA6-9D92-3BA038B8E7B8}" destId="{F98CF6CD-A5CF-4C10-B8D0-0F77BC92F360}" srcOrd="1" destOrd="0" presId="urn:microsoft.com/office/officeart/2005/8/layout/list1"/>
    <dgm:cxn modelId="{ECF6ADA8-72E9-4131-805A-C55ACE456A85}" type="presOf" srcId="{16D5807E-FFE9-4B0F-BCEF-323D3F3B62FB}" destId="{BAAC8820-8EC0-47C2-8E5E-A6C5E1E8ED83}" srcOrd="0" destOrd="0" presId="urn:microsoft.com/office/officeart/2005/8/layout/list1"/>
    <dgm:cxn modelId="{6E4E14B0-733C-47ED-A4D8-2895C59EFCD4}" srcId="{16D5807E-FFE9-4B0F-BCEF-323D3F3B62FB}" destId="{A625C8FF-DAB7-4044-95AE-DBBE5F393D5B}" srcOrd="0" destOrd="0" parTransId="{F2FEE981-7120-446F-8B68-02D61793CE83}" sibTransId="{59C2B977-8389-411D-82CE-5B3D1422F293}"/>
    <dgm:cxn modelId="{46C0C1BC-D3FE-4681-87A0-46DBEEE272B8}" type="presOf" srcId="{A625C8FF-DAB7-4044-95AE-DBBE5F393D5B}" destId="{5A81EA6E-2339-4F8C-88C2-411664C94E37}" srcOrd="0" destOrd="0" presId="urn:microsoft.com/office/officeart/2005/8/layout/list1"/>
    <dgm:cxn modelId="{43DEA4C4-C85C-4E40-A013-1EA3E0B60A6A}" srcId="{16D5807E-FFE9-4B0F-BCEF-323D3F3B62FB}" destId="{1270BEBC-8868-4DA6-9D92-3BA038B8E7B8}" srcOrd="2" destOrd="0" parTransId="{9EC5380F-BFEF-401F-ADBA-B6358686A438}" sibTransId="{CB568C53-E777-468E-A99A-17C45C8FC024}"/>
    <dgm:cxn modelId="{CEBE42EB-C078-49D9-94CE-AA89585AA720}" srcId="{16D5807E-FFE9-4B0F-BCEF-323D3F3B62FB}" destId="{83CE8D86-9218-4463-9732-DD2499A730F6}" srcOrd="4" destOrd="0" parTransId="{2F292735-DFCC-4A50-A914-C60816E801FD}" sibTransId="{CB57054E-FEEB-454B-A349-AAEA41FFE992}"/>
    <dgm:cxn modelId="{13FF87F9-98C9-458C-B750-3FC114B0219F}" type="presOf" srcId="{1270BEBC-8868-4DA6-9D92-3BA038B8E7B8}" destId="{19B423A0-A3EF-4805-8876-6D85A8C4294D}" srcOrd="0" destOrd="0" presId="urn:microsoft.com/office/officeart/2005/8/layout/list1"/>
    <dgm:cxn modelId="{BD3D1997-138B-457A-A1CF-5751A385F8CC}" type="presParOf" srcId="{BAAC8820-8EC0-47C2-8E5E-A6C5E1E8ED83}" destId="{B7886370-307E-4974-88D2-37645CAA6A46}" srcOrd="0" destOrd="0" presId="urn:microsoft.com/office/officeart/2005/8/layout/list1"/>
    <dgm:cxn modelId="{CE67CB8E-5C4A-48D3-9E48-24B5592846C3}" type="presParOf" srcId="{B7886370-307E-4974-88D2-37645CAA6A46}" destId="{5A81EA6E-2339-4F8C-88C2-411664C94E37}" srcOrd="0" destOrd="0" presId="urn:microsoft.com/office/officeart/2005/8/layout/list1"/>
    <dgm:cxn modelId="{27F4AD39-356B-4979-8509-99877BF3208F}" type="presParOf" srcId="{B7886370-307E-4974-88D2-37645CAA6A46}" destId="{C958E1ED-9F8F-43A7-AF8C-D420CEF24966}" srcOrd="1" destOrd="0" presId="urn:microsoft.com/office/officeart/2005/8/layout/list1"/>
    <dgm:cxn modelId="{78232383-4C63-4E21-8974-E5E0E8CAEA5A}" type="presParOf" srcId="{BAAC8820-8EC0-47C2-8E5E-A6C5E1E8ED83}" destId="{5DF455AA-77E8-4C4D-9B0C-0F9240A156DA}" srcOrd="1" destOrd="0" presId="urn:microsoft.com/office/officeart/2005/8/layout/list1"/>
    <dgm:cxn modelId="{4FE200C3-1E71-4226-A299-458ED3E477C6}" type="presParOf" srcId="{BAAC8820-8EC0-47C2-8E5E-A6C5E1E8ED83}" destId="{96D0788D-BE9C-495D-B25F-8B7DE9AA1491}" srcOrd="2" destOrd="0" presId="urn:microsoft.com/office/officeart/2005/8/layout/list1"/>
    <dgm:cxn modelId="{F9F9613D-F28C-4E08-B4CF-D0A7390060D1}" type="presParOf" srcId="{BAAC8820-8EC0-47C2-8E5E-A6C5E1E8ED83}" destId="{DF1F8A40-84D5-49D9-AB31-4DB576BA1A2B}" srcOrd="3" destOrd="0" presId="urn:microsoft.com/office/officeart/2005/8/layout/list1"/>
    <dgm:cxn modelId="{3BFBA475-D96C-46E8-86DC-1A443DE8A9E9}" type="presParOf" srcId="{BAAC8820-8EC0-47C2-8E5E-A6C5E1E8ED83}" destId="{364FA4AB-8713-4FF7-B28F-C1E398496993}" srcOrd="4" destOrd="0" presId="urn:microsoft.com/office/officeart/2005/8/layout/list1"/>
    <dgm:cxn modelId="{FCD57869-69F0-4B4A-BA38-77F555F5C719}" type="presParOf" srcId="{364FA4AB-8713-4FF7-B28F-C1E398496993}" destId="{E8B40447-1207-4579-9A01-F498C6F466D7}" srcOrd="0" destOrd="0" presId="urn:microsoft.com/office/officeart/2005/8/layout/list1"/>
    <dgm:cxn modelId="{E6D551D1-D0B2-4230-92E8-477543FB47B1}" type="presParOf" srcId="{364FA4AB-8713-4FF7-B28F-C1E398496993}" destId="{9634B06B-0BFF-4526-B134-F392E649A2DD}" srcOrd="1" destOrd="0" presId="urn:microsoft.com/office/officeart/2005/8/layout/list1"/>
    <dgm:cxn modelId="{E70A3EEB-56CA-4B81-AB52-6FA7DF20F7C0}" type="presParOf" srcId="{BAAC8820-8EC0-47C2-8E5E-A6C5E1E8ED83}" destId="{7C577FFA-8214-4281-9682-90A74B7449C9}" srcOrd="5" destOrd="0" presId="urn:microsoft.com/office/officeart/2005/8/layout/list1"/>
    <dgm:cxn modelId="{D6586527-1E30-4B1E-839F-F691CA2B18D7}" type="presParOf" srcId="{BAAC8820-8EC0-47C2-8E5E-A6C5E1E8ED83}" destId="{35B0F489-834B-48DE-9641-CF6D33F9E44C}" srcOrd="6" destOrd="0" presId="urn:microsoft.com/office/officeart/2005/8/layout/list1"/>
    <dgm:cxn modelId="{17FBC79A-A974-4049-9F21-2E06A744986A}" type="presParOf" srcId="{BAAC8820-8EC0-47C2-8E5E-A6C5E1E8ED83}" destId="{68A0252C-0E0A-408C-9666-758BD0F47C08}" srcOrd="7" destOrd="0" presId="urn:microsoft.com/office/officeart/2005/8/layout/list1"/>
    <dgm:cxn modelId="{641088E6-0E69-4398-AAA3-F7141BAC9203}" type="presParOf" srcId="{BAAC8820-8EC0-47C2-8E5E-A6C5E1E8ED83}" destId="{44A7289C-17FF-4674-A373-184237A2A5A5}" srcOrd="8" destOrd="0" presId="urn:microsoft.com/office/officeart/2005/8/layout/list1"/>
    <dgm:cxn modelId="{45BCCBDF-7674-4FF3-A0F1-916B62462438}" type="presParOf" srcId="{44A7289C-17FF-4674-A373-184237A2A5A5}" destId="{19B423A0-A3EF-4805-8876-6D85A8C4294D}" srcOrd="0" destOrd="0" presId="urn:microsoft.com/office/officeart/2005/8/layout/list1"/>
    <dgm:cxn modelId="{E472A992-9E67-4C47-BC68-9D01EC1008B7}" type="presParOf" srcId="{44A7289C-17FF-4674-A373-184237A2A5A5}" destId="{F98CF6CD-A5CF-4C10-B8D0-0F77BC92F360}" srcOrd="1" destOrd="0" presId="urn:microsoft.com/office/officeart/2005/8/layout/list1"/>
    <dgm:cxn modelId="{A5CC4130-5CF3-4752-92C3-05B79F7B2E51}" type="presParOf" srcId="{BAAC8820-8EC0-47C2-8E5E-A6C5E1E8ED83}" destId="{58FF5694-A8DA-4A83-A375-769587568196}" srcOrd="9" destOrd="0" presId="urn:microsoft.com/office/officeart/2005/8/layout/list1"/>
    <dgm:cxn modelId="{3CE26390-E871-4FC7-876B-81563A66C7A5}" type="presParOf" srcId="{BAAC8820-8EC0-47C2-8E5E-A6C5E1E8ED83}" destId="{C262382A-0CC6-4CBB-99DA-6FECAB391CFE}" srcOrd="10" destOrd="0" presId="urn:microsoft.com/office/officeart/2005/8/layout/list1"/>
    <dgm:cxn modelId="{658F321A-1205-4E9B-9B3E-906378B6147F}" type="presParOf" srcId="{BAAC8820-8EC0-47C2-8E5E-A6C5E1E8ED83}" destId="{71F7EC1C-592A-4DBF-87C7-225C44039162}" srcOrd="11" destOrd="0" presId="urn:microsoft.com/office/officeart/2005/8/layout/list1"/>
    <dgm:cxn modelId="{3FD9582D-A212-40A6-B654-E905B00AD1A8}" type="presParOf" srcId="{BAAC8820-8EC0-47C2-8E5E-A6C5E1E8ED83}" destId="{014F7507-6C49-49A8-AB7C-712F110EE070}" srcOrd="12" destOrd="0" presId="urn:microsoft.com/office/officeart/2005/8/layout/list1"/>
    <dgm:cxn modelId="{F3DE8BE6-D383-4D09-AA43-9C3A912A092A}" type="presParOf" srcId="{014F7507-6C49-49A8-AB7C-712F110EE070}" destId="{7C72B206-93C9-47FB-B29B-A0DDB3EEFFAE}" srcOrd="0" destOrd="0" presId="urn:microsoft.com/office/officeart/2005/8/layout/list1"/>
    <dgm:cxn modelId="{8DD2DB95-D6FE-40F9-B699-C72E80337902}" type="presParOf" srcId="{014F7507-6C49-49A8-AB7C-712F110EE070}" destId="{E4A6000F-0447-4528-82E7-7332527A9645}" srcOrd="1" destOrd="0" presId="urn:microsoft.com/office/officeart/2005/8/layout/list1"/>
    <dgm:cxn modelId="{A4C741C0-0288-4151-87D0-23A80E01B65F}" type="presParOf" srcId="{BAAC8820-8EC0-47C2-8E5E-A6C5E1E8ED83}" destId="{2E15F39B-1906-4F37-AFDD-F1EDCC472DB4}" srcOrd="13" destOrd="0" presId="urn:microsoft.com/office/officeart/2005/8/layout/list1"/>
    <dgm:cxn modelId="{F0B42D12-B4D5-42B0-BB1B-D7ED7204065B}" type="presParOf" srcId="{BAAC8820-8EC0-47C2-8E5E-A6C5E1E8ED83}" destId="{B0C25A19-8BF9-4209-8216-4C07AE6F144E}" srcOrd="14" destOrd="0" presId="urn:microsoft.com/office/officeart/2005/8/layout/list1"/>
    <dgm:cxn modelId="{EA1B8C25-70FE-4370-9F6B-32E351C0FD48}" type="presParOf" srcId="{BAAC8820-8EC0-47C2-8E5E-A6C5E1E8ED83}" destId="{7F9C4193-DF25-4DA2-88B2-A40C1CDC47E3}" srcOrd="15" destOrd="0" presId="urn:microsoft.com/office/officeart/2005/8/layout/list1"/>
    <dgm:cxn modelId="{48D20E13-B93A-4D9E-95E2-99163C664A5F}" type="presParOf" srcId="{BAAC8820-8EC0-47C2-8E5E-A6C5E1E8ED83}" destId="{7D68EE23-2D1B-41B7-A5EC-B28563029AF6}" srcOrd="16" destOrd="0" presId="urn:microsoft.com/office/officeart/2005/8/layout/list1"/>
    <dgm:cxn modelId="{4B650419-5944-4514-94CA-3563C799F967}" type="presParOf" srcId="{7D68EE23-2D1B-41B7-A5EC-B28563029AF6}" destId="{7185DB15-382A-4D26-A528-3A00D1586F84}" srcOrd="0" destOrd="0" presId="urn:microsoft.com/office/officeart/2005/8/layout/list1"/>
    <dgm:cxn modelId="{FAD8B2D3-2F85-43CD-BC65-78283DA7D692}" type="presParOf" srcId="{7D68EE23-2D1B-41B7-A5EC-B28563029AF6}" destId="{476E2D73-D4D1-4E18-8DB5-D1EAD322C299}" srcOrd="1" destOrd="0" presId="urn:microsoft.com/office/officeart/2005/8/layout/list1"/>
    <dgm:cxn modelId="{759C9FDF-51B6-4E98-8DC9-CEA8469151D3}" type="presParOf" srcId="{BAAC8820-8EC0-47C2-8E5E-A6C5E1E8ED83}" destId="{A30FC726-3E7E-4E3C-9CF8-675C1A869F95}" srcOrd="17" destOrd="0" presId="urn:microsoft.com/office/officeart/2005/8/layout/list1"/>
    <dgm:cxn modelId="{AB05179A-C61B-40AC-857F-155ACBD1C17C}" type="presParOf" srcId="{BAAC8820-8EC0-47C2-8E5E-A6C5E1E8ED83}" destId="{96624468-F130-4FE6-89EC-2F386AA8424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0FE349-4008-43CF-9312-8A48E7E2AA3E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lv-LV"/>
        </a:p>
      </dgm:t>
    </dgm:pt>
    <dgm:pt modelId="{2993B268-3975-46E4-9D9E-073D35655482}">
      <dgm:prSet phldrT="[Text]"/>
      <dgm:spPr/>
      <dgm:t>
        <a:bodyPr/>
        <a:lstStyle/>
        <a:p>
          <a:r>
            <a:rPr lang="lv-LV" dirty="0"/>
            <a:t>Mažina vienišumą</a:t>
          </a:r>
        </a:p>
      </dgm:t>
    </dgm:pt>
    <dgm:pt modelId="{6AEF0CA1-31EA-47E3-872A-65C096F8EEB0}" type="parTrans" cxnId="{AD5CEBFF-F625-4755-BCEA-D46497FDBF97}">
      <dgm:prSet/>
      <dgm:spPr/>
      <dgm:t>
        <a:bodyPr/>
        <a:lstStyle/>
        <a:p>
          <a:endParaRPr lang="lv-LV"/>
        </a:p>
      </dgm:t>
    </dgm:pt>
    <dgm:pt modelId="{047F1133-DEF7-4BA5-B269-095E505A49C2}" type="sibTrans" cxnId="{AD5CEBFF-F625-4755-BCEA-D46497FDBF97}">
      <dgm:prSet/>
      <dgm:spPr/>
      <dgm:t>
        <a:bodyPr/>
        <a:lstStyle/>
        <a:p>
          <a:endParaRPr lang="lv-LV"/>
        </a:p>
      </dgm:t>
    </dgm:pt>
    <dgm:pt modelId="{CFE37C55-3504-4718-B158-2C03B837498D}">
      <dgm:prSet phldrT="[Text]"/>
      <dgm:spPr/>
      <dgm:t>
        <a:bodyPr/>
        <a:lstStyle/>
        <a:p>
          <a:r>
            <a:rPr lang="en-US" dirty="0" err="1"/>
            <a:t>Įgijamas</a:t>
          </a:r>
          <a:r>
            <a:rPr lang="en-US" dirty="0"/>
            <a:t> </a:t>
          </a:r>
          <a:r>
            <a:rPr lang="lt-LT" dirty="0"/>
            <a:t>pasitikėjimo</a:t>
          </a:r>
          <a:r>
            <a:rPr lang="en-US" dirty="0"/>
            <a:t> </a:t>
          </a:r>
          <a:r>
            <a:rPr lang="en-US" dirty="0" err="1"/>
            <a:t>jausmas</a:t>
          </a:r>
          <a:endParaRPr lang="lv-LV" dirty="0"/>
        </a:p>
      </dgm:t>
    </dgm:pt>
    <dgm:pt modelId="{5C424C47-A73F-4329-86E0-6B09F89FD0F3}" type="parTrans" cxnId="{550663EB-B512-4B48-97D9-045237EF30C9}">
      <dgm:prSet/>
      <dgm:spPr/>
      <dgm:t>
        <a:bodyPr/>
        <a:lstStyle/>
        <a:p>
          <a:endParaRPr lang="lv-LV"/>
        </a:p>
      </dgm:t>
    </dgm:pt>
    <dgm:pt modelId="{9A8EAF97-53B8-4C2E-AD1B-25B1FD6D94AE}" type="sibTrans" cxnId="{550663EB-B512-4B48-97D9-045237EF30C9}">
      <dgm:prSet/>
      <dgm:spPr/>
      <dgm:t>
        <a:bodyPr/>
        <a:lstStyle/>
        <a:p>
          <a:endParaRPr lang="lv-LV"/>
        </a:p>
      </dgm:t>
    </dgm:pt>
    <dgm:pt modelId="{69D999B1-2B12-4007-B26A-4AE3832C4BD5}">
      <dgm:prSet phldrT="[Text]"/>
      <dgm:spPr/>
      <dgm:t>
        <a:bodyPr/>
        <a:lstStyle/>
        <a:p>
          <a:r>
            <a:rPr lang="en-US" dirty="0" err="1"/>
            <a:t>Ugdykite</a:t>
          </a:r>
          <a:r>
            <a:rPr lang="en-US" dirty="0"/>
            <a:t> </a:t>
          </a:r>
          <a:r>
            <a:rPr lang="en-US" dirty="0" err="1"/>
            <a:t>naujus</a:t>
          </a:r>
          <a:r>
            <a:rPr lang="en-US" dirty="0"/>
            <a:t> </a:t>
          </a:r>
          <a:r>
            <a:rPr lang="en-US" dirty="0" err="1"/>
            <a:t>įgūdžius</a:t>
          </a:r>
          <a:endParaRPr lang="lv-LV" dirty="0"/>
        </a:p>
      </dgm:t>
    </dgm:pt>
    <dgm:pt modelId="{8CDF842E-06F5-4ADE-86F6-29B7DC48532B}" type="parTrans" cxnId="{C4A99522-41D1-41B1-A267-D83A3220B633}">
      <dgm:prSet/>
      <dgm:spPr/>
      <dgm:t>
        <a:bodyPr/>
        <a:lstStyle/>
        <a:p>
          <a:endParaRPr lang="lv-LV"/>
        </a:p>
      </dgm:t>
    </dgm:pt>
    <dgm:pt modelId="{742CA43D-E675-44ED-909F-EA92CAA93DA5}" type="sibTrans" cxnId="{C4A99522-41D1-41B1-A267-D83A3220B633}">
      <dgm:prSet/>
      <dgm:spPr/>
      <dgm:t>
        <a:bodyPr/>
        <a:lstStyle/>
        <a:p>
          <a:endParaRPr lang="lv-LV"/>
        </a:p>
      </dgm:t>
    </dgm:pt>
    <dgm:pt modelId="{DA62FBF7-038E-408A-A80D-EFF30AE4B959}" type="pres">
      <dgm:prSet presAssocID="{260FE349-4008-43CF-9312-8A48E7E2AA3E}" presName="Name0" presStyleCnt="0">
        <dgm:presLayoutVars>
          <dgm:chMax val="7"/>
          <dgm:chPref val="7"/>
          <dgm:dir/>
        </dgm:presLayoutVars>
      </dgm:prSet>
      <dgm:spPr/>
    </dgm:pt>
    <dgm:pt modelId="{187A3C64-85A5-4326-A6CF-EA573DEDE468}" type="pres">
      <dgm:prSet presAssocID="{260FE349-4008-43CF-9312-8A48E7E2AA3E}" presName="Name1" presStyleCnt="0"/>
      <dgm:spPr/>
    </dgm:pt>
    <dgm:pt modelId="{7705E653-27B5-4ED1-8889-1FDADB4DB394}" type="pres">
      <dgm:prSet presAssocID="{260FE349-4008-43CF-9312-8A48E7E2AA3E}" presName="cycle" presStyleCnt="0"/>
      <dgm:spPr/>
    </dgm:pt>
    <dgm:pt modelId="{48380E8B-D386-4710-8AFF-8B323328395E}" type="pres">
      <dgm:prSet presAssocID="{260FE349-4008-43CF-9312-8A48E7E2AA3E}" presName="srcNode" presStyleLbl="node1" presStyleIdx="0" presStyleCnt="3"/>
      <dgm:spPr/>
    </dgm:pt>
    <dgm:pt modelId="{BFD894D8-53D2-411D-916D-8F97F4694529}" type="pres">
      <dgm:prSet presAssocID="{260FE349-4008-43CF-9312-8A48E7E2AA3E}" presName="conn" presStyleLbl="parChTrans1D2" presStyleIdx="0" presStyleCnt="1"/>
      <dgm:spPr/>
    </dgm:pt>
    <dgm:pt modelId="{26FC1AF3-5FEB-4B77-A9EF-85C445F3D8F8}" type="pres">
      <dgm:prSet presAssocID="{260FE349-4008-43CF-9312-8A48E7E2AA3E}" presName="extraNode" presStyleLbl="node1" presStyleIdx="0" presStyleCnt="3"/>
      <dgm:spPr/>
    </dgm:pt>
    <dgm:pt modelId="{4C2B2ED2-B7ED-47C9-80E2-FA019C01C8BA}" type="pres">
      <dgm:prSet presAssocID="{260FE349-4008-43CF-9312-8A48E7E2AA3E}" presName="dstNode" presStyleLbl="node1" presStyleIdx="0" presStyleCnt="3"/>
      <dgm:spPr/>
    </dgm:pt>
    <dgm:pt modelId="{A264084B-1761-4F4D-A231-DDA7064B93C7}" type="pres">
      <dgm:prSet presAssocID="{2993B268-3975-46E4-9D9E-073D35655482}" presName="text_1" presStyleLbl="node1" presStyleIdx="0" presStyleCnt="3">
        <dgm:presLayoutVars>
          <dgm:bulletEnabled val="1"/>
        </dgm:presLayoutVars>
      </dgm:prSet>
      <dgm:spPr/>
    </dgm:pt>
    <dgm:pt modelId="{DE308376-1405-4AFA-B839-C98594E76616}" type="pres">
      <dgm:prSet presAssocID="{2993B268-3975-46E4-9D9E-073D35655482}" presName="accent_1" presStyleCnt="0"/>
      <dgm:spPr/>
    </dgm:pt>
    <dgm:pt modelId="{574EC394-5822-4C12-842A-BB706C642866}" type="pres">
      <dgm:prSet presAssocID="{2993B268-3975-46E4-9D9E-073D35655482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48DFC94A-28DC-4546-8855-5133251BF461}" type="pres">
      <dgm:prSet presAssocID="{CFE37C55-3504-4718-B158-2C03B837498D}" presName="text_2" presStyleLbl="node1" presStyleIdx="1" presStyleCnt="3" custLinFactNeighborX="10096" custLinFactNeighborY="1169">
        <dgm:presLayoutVars>
          <dgm:bulletEnabled val="1"/>
        </dgm:presLayoutVars>
      </dgm:prSet>
      <dgm:spPr/>
    </dgm:pt>
    <dgm:pt modelId="{FEBDB87F-251A-4660-B0A3-8BD02689FEB9}" type="pres">
      <dgm:prSet presAssocID="{CFE37C55-3504-4718-B158-2C03B837498D}" presName="accent_2" presStyleCnt="0"/>
      <dgm:spPr/>
    </dgm:pt>
    <dgm:pt modelId="{C3D1F5F6-CD3B-4C3A-A185-606CBD5D3F65}" type="pres">
      <dgm:prSet presAssocID="{CFE37C55-3504-4718-B158-2C03B837498D}" presName="accentRepeatNode" presStyleLbl="solidFgAcc1" presStyleIdx="1" presStyleCnt="3"/>
      <dgm:spPr>
        <a:blipFill rotWithShape="0"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FEEF9EA3-1E33-473D-B279-21D7137D64DA}" type="pres">
      <dgm:prSet presAssocID="{69D999B1-2B12-4007-B26A-4AE3832C4BD5}" presName="text_3" presStyleLbl="node1" presStyleIdx="2" presStyleCnt="3">
        <dgm:presLayoutVars>
          <dgm:bulletEnabled val="1"/>
        </dgm:presLayoutVars>
      </dgm:prSet>
      <dgm:spPr/>
    </dgm:pt>
    <dgm:pt modelId="{4BC6156A-3FDC-4B8E-A7A4-29C4E8D45AA0}" type="pres">
      <dgm:prSet presAssocID="{69D999B1-2B12-4007-B26A-4AE3832C4BD5}" presName="accent_3" presStyleCnt="0"/>
      <dgm:spPr/>
    </dgm:pt>
    <dgm:pt modelId="{09301D67-46E1-434E-8291-37699B920D17}" type="pres">
      <dgm:prSet presAssocID="{69D999B1-2B12-4007-B26A-4AE3832C4BD5}" presName="accentRepeatNode" presStyleLbl="solidFgAcc1" presStyleIdx="2" presStyleCnt="3"/>
      <dgm:spPr>
        <a:blipFill rotWithShape="0"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</dgm:ptLst>
  <dgm:cxnLst>
    <dgm:cxn modelId="{C4A99522-41D1-41B1-A267-D83A3220B633}" srcId="{260FE349-4008-43CF-9312-8A48E7E2AA3E}" destId="{69D999B1-2B12-4007-B26A-4AE3832C4BD5}" srcOrd="2" destOrd="0" parTransId="{8CDF842E-06F5-4ADE-86F6-29B7DC48532B}" sibTransId="{742CA43D-E675-44ED-909F-EA92CAA93DA5}"/>
    <dgm:cxn modelId="{A6F2EF26-45C2-43F6-8349-37A861503ACF}" type="presOf" srcId="{2993B268-3975-46E4-9D9E-073D35655482}" destId="{A264084B-1761-4F4D-A231-DDA7064B93C7}" srcOrd="0" destOrd="0" presId="urn:microsoft.com/office/officeart/2008/layout/VerticalCurvedList"/>
    <dgm:cxn modelId="{4250B791-8078-406A-9E39-A030FC9A0635}" type="presOf" srcId="{69D999B1-2B12-4007-B26A-4AE3832C4BD5}" destId="{FEEF9EA3-1E33-473D-B279-21D7137D64DA}" srcOrd="0" destOrd="0" presId="urn:microsoft.com/office/officeart/2008/layout/VerticalCurvedList"/>
    <dgm:cxn modelId="{F7B15BC4-5C2C-4777-B89D-3F47CFD5587B}" type="presOf" srcId="{260FE349-4008-43CF-9312-8A48E7E2AA3E}" destId="{DA62FBF7-038E-408A-A80D-EFF30AE4B959}" srcOrd="0" destOrd="0" presId="urn:microsoft.com/office/officeart/2008/layout/VerticalCurvedList"/>
    <dgm:cxn modelId="{96F4DBE4-43C9-4451-8CC1-945344482CE6}" type="presOf" srcId="{CFE37C55-3504-4718-B158-2C03B837498D}" destId="{48DFC94A-28DC-4546-8855-5133251BF461}" srcOrd="0" destOrd="0" presId="urn:microsoft.com/office/officeart/2008/layout/VerticalCurvedList"/>
    <dgm:cxn modelId="{550663EB-B512-4B48-97D9-045237EF30C9}" srcId="{260FE349-4008-43CF-9312-8A48E7E2AA3E}" destId="{CFE37C55-3504-4718-B158-2C03B837498D}" srcOrd="1" destOrd="0" parTransId="{5C424C47-A73F-4329-86E0-6B09F89FD0F3}" sibTransId="{9A8EAF97-53B8-4C2E-AD1B-25B1FD6D94AE}"/>
    <dgm:cxn modelId="{F396CEFD-10EA-4450-AC9F-700CD3BFE06D}" type="presOf" srcId="{047F1133-DEF7-4BA5-B269-095E505A49C2}" destId="{BFD894D8-53D2-411D-916D-8F97F4694529}" srcOrd="0" destOrd="0" presId="urn:microsoft.com/office/officeart/2008/layout/VerticalCurvedList"/>
    <dgm:cxn modelId="{AD5CEBFF-F625-4755-BCEA-D46497FDBF97}" srcId="{260FE349-4008-43CF-9312-8A48E7E2AA3E}" destId="{2993B268-3975-46E4-9D9E-073D35655482}" srcOrd="0" destOrd="0" parTransId="{6AEF0CA1-31EA-47E3-872A-65C096F8EEB0}" sibTransId="{047F1133-DEF7-4BA5-B269-095E505A49C2}"/>
    <dgm:cxn modelId="{A5B0A51E-D8BF-4097-8267-A84D48AD6094}" type="presParOf" srcId="{DA62FBF7-038E-408A-A80D-EFF30AE4B959}" destId="{187A3C64-85A5-4326-A6CF-EA573DEDE468}" srcOrd="0" destOrd="0" presId="urn:microsoft.com/office/officeart/2008/layout/VerticalCurvedList"/>
    <dgm:cxn modelId="{6627AAB9-472B-4FED-A491-6B541CFCCFE7}" type="presParOf" srcId="{187A3C64-85A5-4326-A6CF-EA573DEDE468}" destId="{7705E653-27B5-4ED1-8889-1FDADB4DB394}" srcOrd="0" destOrd="0" presId="urn:microsoft.com/office/officeart/2008/layout/VerticalCurvedList"/>
    <dgm:cxn modelId="{3D1F2225-FF6D-4570-BBFC-BC0B1D5FCFCD}" type="presParOf" srcId="{7705E653-27B5-4ED1-8889-1FDADB4DB394}" destId="{48380E8B-D386-4710-8AFF-8B323328395E}" srcOrd="0" destOrd="0" presId="urn:microsoft.com/office/officeart/2008/layout/VerticalCurvedList"/>
    <dgm:cxn modelId="{7A5D4729-E30A-40F5-BA03-4CB679C21183}" type="presParOf" srcId="{7705E653-27B5-4ED1-8889-1FDADB4DB394}" destId="{BFD894D8-53D2-411D-916D-8F97F4694529}" srcOrd="1" destOrd="0" presId="urn:microsoft.com/office/officeart/2008/layout/VerticalCurvedList"/>
    <dgm:cxn modelId="{E1EE3D4B-7B64-433F-B99A-6B9141C33A54}" type="presParOf" srcId="{7705E653-27B5-4ED1-8889-1FDADB4DB394}" destId="{26FC1AF3-5FEB-4B77-A9EF-85C445F3D8F8}" srcOrd="2" destOrd="0" presId="urn:microsoft.com/office/officeart/2008/layout/VerticalCurvedList"/>
    <dgm:cxn modelId="{549BCF58-498D-4E00-8899-560FE7FFF28B}" type="presParOf" srcId="{7705E653-27B5-4ED1-8889-1FDADB4DB394}" destId="{4C2B2ED2-B7ED-47C9-80E2-FA019C01C8BA}" srcOrd="3" destOrd="0" presId="urn:microsoft.com/office/officeart/2008/layout/VerticalCurvedList"/>
    <dgm:cxn modelId="{0116403A-709B-4A37-ABD9-EB09BFE32E4B}" type="presParOf" srcId="{187A3C64-85A5-4326-A6CF-EA573DEDE468}" destId="{A264084B-1761-4F4D-A231-DDA7064B93C7}" srcOrd="1" destOrd="0" presId="urn:microsoft.com/office/officeart/2008/layout/VerticalCurvedList"/>
    <dgm:cxn modelId="{2E1701F6-BAA4-41EA-862F-C7272D39F9C9}" type="presParOf" srcId="{187A3C64-85A5-4326-A6CF-EA573DEDE468}" destId="{DE308376-1405-4AFA-B839-C98594E76616}" srcOrd="2" destOrd="0" presId="urn:microsoft.com/office/officeart/2008/layout/VerticalCurvedList"/>
    <dgm:cxn modelId="{E211DC07-97D0-4416-9982-BEAF12D3B0ED}" type="presParOf" srcId="{DE308376-1405-4AFA-B839-C98594E76616}" destId="{574EC394-5822-4C12-842A-BB706C642866}" srcOrd="0" destOrd="0" presId="urn:microsoft.com/office/officeart/2008/layout/VerticalCurvedList"/>
    <dgm:cxn modelId="{8FB6B03D-AD95-4651-9DB3-C702253517E5}" type="presParOf" srcId="{187A3C64-85A5-4326-A6CF-EA573DEDE468}" destId="{48DFC94A-28DC-4546-8855-5133251BF461}" srcOrd="3" destOrd="0" presId="urn:microsoft.com/office/officeart/2008/layout/VerticalCurvedList"/>
    <dgm:cxn modelId="{8D603C83-4E25-4417-96E9-90E8129A5A95}" type="presParOf" srcId="{187A3C64-85A5-4326-A6CF-EA573DEDE468}" destId="{FEBDB87F-251A-4660-B0A3-8BD02689FEB9}" srcOrd="4" destOrd="0" presId="urn:microsoft.com/office/officeart/2008/layout/VerticalCurvedList"/>
    <dgm:cxn modelId="{05C6CF2B-41A9-4F37-8718-839FBFF22368}" type="presParOf" srcId="{FEBDB87F-251A-4660-B0A3-8BD02689FEB9}" destId="{C3D1F5F6-CD3B-4C3A-A185-606CBD5D3F65}" srcOrd="0" destOrd="0" presId="urn:microsoft.com/office/officeart/2008/layout/VerticalCurvedList"/>
    <dgm:cxn modelId="{EC4EB8E9-053B-41DC-8F3A-080FC05460F3}" type="presParOf" srcId="{187A3C64-85A5-4326-A6CF-EA573DEDE468}" destId="{FEEF9EA3-1E33-473D-B279-21D7137D64DA}" srcOrd="5" destOrd="0" presId="urn:microsoft.com/office/officeart/2008/layout/VerticalCurvedList"/>
    <dgm:cxn modelId="{9ECF5E87-B64A-40AD-9814-E40E2EFD1285}" type="presParOf" srcId="{187A3C64-85A5-4326-A6CF-EA573DEDE468}" destId="{4BC6156A-3FDC-4B8E-A7A4-29C4E8D45AA0}" srcOrd="6" destOrd="0" presId="urn:microsoft.com/office/officeart/2008/layout/VerticalCurvedList"/>
    <dgm:cxn modelId="{5359E3BE-AC6F-4C0B-8133-C21BE02EC6CD}" type="presParOf" srcId="{4BC6156A-3FDC-4B8E-A7A4-29C4E8D45AA0}" destId="{09301D67-46E1-434E-8291-37699B920D1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F2AE19-AD09-4A2E-A46F-6436A1FA1BC0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lv-LV"/>
        </a:p>
      </dgm:t>
    </dgm:pt>
    <dgm:pt modelId="{722B306F-B295-4AE0-8916-D38BA6569DEC}">
      <dgm:prSet phldrT="[Text]"/>
      <dgm:spPr/>
      <dgm:t>
        <a:bodyPr/>
        <a:lstStyle/>
        <a:p>
          <a:r>
            <a:rPr lang="lt-LT" dirty="0"/>
            <a:t>M</a:t>
          </a:r>
          <a:r>
            <a:rPr lang="en-US" dirty="0" err="1"/>
            <a:t>ažin</a:t>
          </a:r>
          <a:r>
            <a:rPr lang="lt-LT" dirty="0"/>
            <a:t>a</a:t>
          </a:r>
          <a:r>
            <a:rPr lang="en-US" dirty="0"/>
            <a:t> </a:t>
          </a:r>
          <a:r>
            <a:rPr lang="en-US" dirty="0" err="1"/>
            <a:t>demencijos</a:t>
          </a:r>
          <a:r>
            <a:rPr lang="en-US" dirty="0"/>
            <a:t> </a:t>
          </a:r>
          <a:r>
            <a:rPr lang="en-US" dirty="0" err="1"/>
            <a:t>riziką</a:t>
          </a:r>
          <a:endParaRPr lang="lv-LV" dirty="0"/>
        </a:p>
      </dgm:t>
    </dgm:pt>
    <dgm:pt modelId="{A08DFC2A-2386-434F-8815-646B2A0BEFA0}" type="parTrans" cxnId="{5F5E7647-F061-4EDD-B8D0-9427AA415A53}">
      <dgm:prSet/>
      <dgm:spPr/>
      <dgm:t>
        <a:bodyPr/>
        <a:lstStyle/>
        <a:p>
          <a:endParaRPr lang="lv-LV"/>
        </a:p>
      </dgm:t>
    </dgm:pt>
    <dgm:pt modelId="{35E61904-DB7B-4AA1-814C-891D870A60E3}" type="sibTrans" cxnId="{5F5E7647-F061-4EDD-B8D0-9427AA415A53}">
      <dgm:prSet/>
      <dgm:spPr/>
      <dgm:t>
        <a:bodyPr/>
        <a:lstStyle/>
        <a:p>
          <a:endParaRPr lang="lv-LV"/>
        </a:p>
      </dgm:t>
    </dgm:pt>
    <dgm:pt modelId="{CDE9CFB3-816E-454C-A3AD-39AC5B382331}">
      <dgm:prSet phldrT="[Text]"/>
      <dgm:spPr/>
      <dgm:t>
        <a:bodyPr/>
        <a:lstStyle/>
        <a:p>
          <a:r>
            <a:rPr lang="lt-LT" dirty="0"/>
            <a:t>Įgalina p</a:t>
          </a:r>
          <a:r>
            <a:rPr lang="en-US" dirty="0" err="1"/>
            <a:t>riim</a:t>
          </a:r>
          <a:r>
            <a:rPr lang="lt-LT" dirty="0" err="1"/>
            <a:t>ti</a:t>
          </a:r>
          <a:r>
            <a:rPr lang="en-US" dirty="0"/>
            <a:t> </a:t>
          </a:r>
          <a:r>
            <a:rPr lang="en-US" dirty="0" err="1"/>
            <a:t>iššūkį</a:t>
          </a:r>
          <a:endParaRPr lang="lv-LV" dirty="0"/>
        </a:p>
      </dgm:t>
    </dgm:pt>
    <dgm:pt modelId="{02398AEA-45DE-4A49-BBEF-31A906E342A6}" type="parTrans" cxnId="{53173D36-BBCA-40EA-9760-C3187B05D09A}">
      <dgm:prSet/>
      <dgm:spPr/>
      <dgm:t>
        <a:bodyPr/>
        <a:lstStyle/>
        <a:p>
          <a:endParaRPr lang="lv-LV"/>
        </a:p>
      </dgm:t>
    </dgm:pt>
    <dgm:pt modelId="{9A3E0DD7-484E-438D-AE98-A15A62D4F2F8}" type="sibTrans" cxnId="{53173D36-BBCA-40EA-9760-C3187B05D09A}">
      <dgm:prSet/>
      <dgm:spPr/>
      <dgm:t>
        <a:bodyPr/>
        <a:lstStyle/>
        <a:p>
          <a:endParaRPr lang="lv-LV"/>
        </a:p>
      </dgm:t>
    </dgm:pt>
    <dgm:pt modelId="{10403F06-C2B8-44C9-841B-E347CA3B7161}">
      <dgm:prSet phldrT="[Text]"/>
      <dgm:spPr/>
      <dgm:t>
        <a:bodyPr/>
        <a:lstStyle/>
        <a:p>
          <a:r>
            <a:rPr lang="lv-LV" dirty="0"/>
            <a:t>Galimybė pasilinksminti</a:t>
          </a:r>
        </a:p>
      </dgm:t>
    </dgm:pt>
    <dgm:pt modelId="{3A11C5F8-8349-4DE3-A1BA-306F8033B60B}" type="parTrans" cxnId="{E7ED2534-7F85-48F1-9CA3-B85495B5DC90}">
      <dgm:prSet/>
      <dgm:spPr/>
      <dgm:t>
        <a:bodyPr/>
        <a:lstStyle/>
        <a:p>
          <a:endParaRPr lang="lv-LV"/>
        </a:p>
      </dgm:t>
    </dgm:pt>
    <dgm:pt modelId="{52DC0EA2-9750-4AE8-99B0-8B40C228663F}" type="sibTrans" cxnId="{E7ED2534-7F85-48F1-9CA3-B85495B5DC90}">
      <dgm:prSet/>
      <dgm:spPr/>
      <dgm:t>
        <a:bodyPr/>
        <a:lstStyle/>
        <a:p>
          <a:endParaRPr lang="lv-LV"/>
        </a:p>
      </dgm:t>
    </dgm:pt>
    <dgm:pt modelId="{517D84C9-91BC-4D0A-9188-70FFFF22D546}" type="pres">
      <dgm:prSet presAssocID="{64F2AE19-AD09-4A2E-A46F-6436A1FA1BC0}" presName="Name0" presStyleCnt="0">
        <dgm:presLayoutVars>
          <dgm:chMax val="7"/>
          <dgm:chPref val="7"/>
          <dgm:dir/>
        </dgm:presLayoutVars>
      </dgm:prSet>
      <dgm:spPr/>
    </dgm:pt>
    <dgm:pt modelId="{A50CAAF2-74EF-47F7-A68D-EDD33EA6A5D1}" type="pres">
      <dgm:prSet presAssocID="{64F2AE19-AD09-4A2E-A46F-6436A1FA1BC0}" presName="Name1" presStyleCnt="0"/>
      <dgm:spPr/>
    </dgm:pt>
    <dgm:pt modelId="{968CE1F3-BEBB-475A-A0A0-55A3CFD8F840}" type="pres">
      <dgm:prSet presAssocID="{64F2AE19-AD09-4A2E-A46F-6436A1FA1BC0}" presName="cycle" presStyleCnt="0"/>
      <dgm:spPr/>
    </dgm:pt>
    <dgm:pt modelId="{0C87933A-9B19-43A4-9702-15DBE2FAC69F}" type="pres">
      <dgm:prSet presAssocID="{64F2AE19-AD09-4A2E-A46F-6436A1FA1BC0}" presName="srcNode" presStyleLbl="node1" presStyleIdx="0" presStyleCnt="3"/>
      <dgm:spPr/>
    </dgm:pt>
    <dgm:pt modelId="{BCB4A08F-FD9D-4029-B020-59AD22F1A23F}" type="pres">
      <dgm:prSet presAssocID="{64F2AE19-AD09-4A2E-A46F-6436A1FA1BC0}" presName="conn" presStyleLbl="parChTrans1D2" presStyleIdx="0" presStyleCnt="1"/>
      <dgm:spPr/>
    </dgm:pt>
    <dgm:pt modelId="{94F4CB61-2911-4829-8260-6854F81EB233}" type="pres">
      <dgm:prSet presAssocID="{64F2AE19-AD09-4A2E-A46F-6436A1FA1BC0}" presName="extraNode" presStyleLbl="node1" presStyleIdx="0" presStyleCnt="3"/>
      <dgm:spPr/>
    </dgm:pt>
    <dgm:pt modelId="{A8E20CFB-5189-4604-8620-8F2E82DD9DB7}" type="pres">
      <dgm:prSet presAssocID="{64F2AE19-AD09-4A2E-A46F-6436A1FA1BC0}" presName="dstNode" presStyleLbl="node1" presStyleIdx="0" presStyleCnt="3"/>
      <dgm:spPr/>
    </dgm:pt>
    <dgm:pt modelId="{247FD6ED-5D27-4525-81FA-A0E6A3557BC8}" type="pres">
      <dgm:prSet presAssocID="{722B306F-B295-4AE0-8916-D38BA6569DEC}" presName="text_1" presStyleLbl="node1" presStyleIdx="0" presStyleCnt="3">
        <dgm:presLayoutVars>
          <dgm:bulletEnabled val="1"/>
        </dgm:presLayoutVars>
      </dgm:prSet>
      <dgm:spPr/>
    </dgm:pt>
    <dgm:pt modelId="{87645AFB-BDBD-4363-80A1-270D0B3649CB}" type="pres">
      <dgm:prSet presAssocID="{722B306F-B295-4AE0-8916-D38BA6569DEC}" presName="accent_1" presStyleCnt="0"/>
      <dgm:spPr/>
    </dgm:pt>
    <dgm:pt modelId="{0B2E3CC3-9D60-4FF8-B1CC-1FEB2AB8112A}" type="pres">
      <dgm:prSet presAssocID="{722B306F-B295-4AE0-8916-D38BA6569DEC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2B379CC1-6EAB-4494-BAF7-E181D55389CA}" type="pres">
      <dgm:prSet presAssocID="{CDE9CFB3-816E-454C-A3AD-39AC5B382331}" presName="text_2" presStyleLbl="node1" presStyleIdx="1" presStyleCnt="3">
        <dgm:presLayoutVars>
          <dgm:bulletEnabled val="1"/>
        </dgm:presLayoutVars>
      </dgm:prSet>
      <dgm:spPr/>
    </dgm:pt>
    <dgm:pt modelId="{50D0CF21-8C5C-4C91-8F5C-BA96448DB72A}" type="pres">
      <dgm:prSet presAssocID="{CDE9CFB3-816E-454C-A3AD-39AC5B382331}" presName="accent_2" presStyleCnt="0"/>
      <dgm:spPr/>
    </dgm:pt>
    <dgm:pt modelId="{3AFCB572-AD11-4748-8B4F-8FEEE61B0CB6}" type="pres">
      <dgm:prSet presAssocID="{CDE9CFB3-816E-454C-A3AD-39AC5B382331}" presName="accentRepeatNode" presStyleLbl="solidFgAcc1" presStyleIdx="1" presStyleCnt="3"/>
      <dgm:spPr>
        <a:blipFill rotWithShape="0"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86B29379-5275-49D6-8581-A5A61FF217B2}" type="pres">
      <dgm:prSet presAssocID="{10403F06-C2B8-44C9-841B-E347CA3B7161}" presName="text_3" presStyleLbl="node1" presStyleIdx="2" presStyleCnt="3">
        <dgm:presLayoutVars>
          <dgm:bulletEnabled val="1"/>
        </dgm:presLayoutVars>
      </dgm:prSet>
      <dgm:spPr/>
    </dgm:pt>
    <dgm:pt modelId="{FCB2B6E7-60D9-441E-A31A-F1933A1483F4}" type="pres">
      <dgm:prSet presAssocID="{10403F06-C2B8-44C9-841B-E347CA3B7161}" presName="accent_3" presStyleCnt="0"/>
      <dgm:spPr/>
    </dgm:pt>
    <dgm:pt modelId="{EE5111C0-4FBA-43E6-81BB-751165A32BBD}" type="pres">
      <dgm:prSet presAssocID="{10403F06-C2B8-44C9-841B-E347CA3B7161}" presName="accentRepeatNode" presStyleLbl="solidFgAcc1" presStyleIdx="2" presStyleCnt="3"/>
      <dgm:spPr>
        <a:blipFill rotWithShape="0"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</dgm:ptLst>
  <dgm:cxnLst>
    <dgm:cxn modelId="{E7ED2534-7F85-48F1-9CA3-B85495B5DC90}" srcId="{64F2AE19-AD09-4A2E-A46F-6436A1FA1BC0}" destId="{10403F06-C2B8-44C9-841B-E347CA3B7161}" srcOrd="2" destOrd="0" parTransId="{3A11C5F8-8349-4DE3-A1BA-306F8033B60B}" sibTransId="{52DC0EA2-9750-4AE8-99B0-8B40C228663F}"/>
    <dgm:cxn modelId="{53173D36-BBCA-40EA-9760-C3187B05D09A}" srcId="{64F2AE19-AD09-4A2E-A46F-6436A1FA1BC0}" destId="{CDE9CFB3-816E-454C-A3AD-39AC5B382331}" srcOrd="1" destOrd="0" parTransId="{02398AEA-45DE-4A49-BBEF-31A906E342A6}" sibTransId="{9A3E0DD7-484E-438D-AE98-A15A62D4F2F8}"/>
    <dgm:cxn modelId="{49D42D39-4066-4EAB-B7EC-D0853930C9D6}" type="presOf" srcId="{35E61904-DB7B-4AA1-814C-891D870A60E3}" destId="{BCB4A08F-FD9D-4029-B020-59AD22F1A23F}" srcOrd="0" destOrd="0" presId="urn:microsoft.com/office/officeart/2008/layout/VerticalCurvedList"/>
    <dgm:cxn modelId="{6447DC3C-908A-4D06-BDF4-AA11708D438C}" type="presOf" srcId="{10403F06-C2B8-44C9-841B-E347CA3B7161}" destId="{86B29379-5275-49D6-8581-A5A61FF217B2}" srcOrd="0" destOrd="0" presId="urn:microsoft.com/office/officeart/2008/layout/VerticalCurvedList"/>
    <dgm:cxn modelId="{AF886B61-B133-4EF7-951B-C4F19A3C2FEB}" type="presOf" srcId="{CDE9CFB3-816E-454C-A3AD-39AC5B382331}" destId="{2B379CC1-6EAB-4494-BAF7-E181D55389CA}" srcOrd="0" destOrd="0" presId="urn:microsoft.com/office/officeart/2008/layout/VerticalCurvedList"/>
    <dgm:cxn modelId="{5F5E7647-F061-4EDD-B8D0-9427AA415A53}" srcId="{64F2AE19-AD09-4A2E-A46F-6436A1FA1BC0}" destId="{722B306F-B295-4AE0-8916-D38BA6569DEC}" srcOrd="0" destOrd="0" parTransId="{A08DFC2A-2386-434F-8815-646B2A0BEFA0}" sibTransId="{35E61904-DB7B-4AA1-814C-891D870A60E3}"/>
    <dgm:cxn modelId="{D1C30C53-0AE8-4F18-B057-D14FA26F51F5}" type="presOf" srcId="{722B306F-B295-4AE0-8916-D38BA6569DEC}" destId="{247FD6ED-5D27-4525-81FA-A0E6A3557BC8}" srcOrd="0" destOrd="0" presId="urn:microsoft.com/office/officeart/2008/layout/VerticalCurvedList"/>
    <dgm:cxn modelId="{0CE75A7F-4FCD-41E7-8D0E-E4802844C5D8}" type="presOf" srcId="{64F2AE19-AD09-4A2E-A46F-6436A1FA1BC0}" destId="{517D84C9-91BC-4D0A-9188-70FFFF22D546}" srcOrd="0" destOrd="0" presId="urn:microsoft.com/office/officeart/2008/layout/VerticalCurvedList"/>
    <dgm:cxn modelId="{0C3EEE67-6508-4DB4-A12E-6264B26DE88A}" type="presParOf" srcId="{517D84C9-91BC-4D0A-9188-70FFFF22D546}" destId="{A50CAAF2-74EF-47F7-A68D-EDD33EA6A5D1}" srcOrd="0" destOrd="0" presId="urn:microsoft.com/office/officeart/2008/layout/VerticalCurvedList"/>
    <dgm:cxn modelId="{DCAAF54C-0B15-4C05-92D4-2B48B19411FB}" type="presParOf" srcId="{A50CAAF2-74EF-47F7-A68D-EDD33EA6A5D1}" destId="{968CE1F3-BEBB-475A-A0A0-55A3CFD8F840}" srcOrd="0" destOrd="0" presId="urn:microsoft.com/office/officeart/2008/layout/VerticalCurvedList"/>
    <dgm:cxn modelId="{4C0A309E-635A-4359-8DF3-7FA511B06E31}" type="presParOf" srcId="{968CE1F3-BEBB-475A-A0A0-55A3CFD8F840}" destId="{0C87933A-9B19-43A4-9702-15DBE2FAC69F}" srcOrd="0" destOrd="0" presId="urn:microsoft.com/office/officeart/2008/layout/VerticalCurvedList"/>
    <dgm:cxn modelId="{16B7BC57-616C-4FDA-9524-3C28F5AF9D35}" type="presParOf" srcId="{968CE1F3-BEBB-475A-A0A0-55A3CFD8F840}" destId="{BCB4A08F-FD9D-4029-B020-59AD22F1A23F}" srcOrd="1" destOrd="0" presId="urn:microsoft.com/office/officeart/2008/layout/VerticalCurvedList"/>
    <dgm:cxn modelId="{AC864FA5-03EB-4F01-BB8D-896506FDD938}" type="presParOf" srcId="{968CE1F3-BEBB-475A-A0A0-55A3CFD8F840}" destId="{94F4CB61-2911-4829-8260-6854F81EB233}" srcOrd="2" destOrd="0" presId="urn:microsoft.com/office/officeart/2008/layout/VerticalCurvedList"/>
    <dgm:cxn modelId="{8237A046-2563-4413-B055-457BE7541CFA}" type="presParOf" srcId="{968CE1F3-BEBB-475A-A0A0-55A3CFD8F840}" destId="{A8E20CFB-5189-4604-8620-8F2E82DD9DB7}" srcOrd="3" destOrd="0" presId="urn:microsoft.com/office/officeart/2008/layout/VerticalCurvedList"/>
    <dgm:cxn modelId="{D870C085-8C67-49AC-9B4A-69551A7CEB0B}" type="presParOf" srcId="{A50CAAF2-74EF-47F7-A68D-EDD33EA6A5D1}" destId="{247FD6ED-5D27-4525-81FA-A0E6A3557BC8}" srcOrd="1" destOrd="0" presId="urn:microsoft.com/office/officeart/2008/layout/VerticalCurvedList"/>
    <dgm:cxn modelId="{9104D635-4EF6-46B2-A4D0-BCF80DBB8BCD}" type="presParOf" srcId="{A50CAAF2-74EF-47F7-A68D-EDD33EA6A5D1}" destId="{87645AFB-BDBD-4363-80A1-270D0B3649CB}" srcOrd="2" destOrd="0" presId="urn:microsoft.com/office/officeart/2008/layout/VerticalCurvedList"/>
    <dgm:cxn modelId="{AB022592-C963-4E18-AC78-55997AFF36A1}" type="presParOf" srcId="{87645AFB-BDBD-4363-80A1-270D0B3649CB}" destId="{0B2E3CC3-9D60-4FF8-B1CC-1FEB2AB8112A}" srcOrd="0" destOrd="0" presId="urn:microsoft.com/office/officeart/2008/layout/VerticalCurvedList"/>
    <dgm:cxn modelId="{E9AC3EDD-DECE-4D74-8411-E9819AF585AA}" type="presParOf" srcId="{A50CAAF2-74EF-47F7-A68D-EDD33EA6A5D1}" destId="{2B379CC1-6EAB-4494-BAF7-E181D55389CA}" srcOrd="3" destOrd="0" presId="urn:microsoft.com/office/officeart/2008/layout/VerticalCurvedList"/>
    <dgm:cxn modelId="{8EDE303F-249C-4D17-8C27-41C8B2E2BC2D}" type="presParOf" srcId="{A50CAAF2-74EF-47F7-A68D-EDD33EA6A5D1}" destId="{50D0CF21-8C5C-4C91-8F5C-BA96448DB72A}" srcOrd="4" destOrd="0" presId="urn:microsoft.com/office/officeart/2008/layout/VerticalCurvedList"/>
    <dgm:cxn modelId="{E1F2C300-4A26-434B-99E0-0D365679E6AB}" type="presParOf" srcId="{50D0CF21-8C5C-4C91-8F5C-BA96448DB72A}" destId="{3AFCB572-AD11-4748-8B4F-8FEEE61B0CB6}" srcOrd="0" destOrd="0" presId="urn:microsoft.com/office/officeart/2008/layout/VerticalCurvedList"/>
    <dgm:cxn modelId="{B103BB04-456E-4953-A21F-A4DE9BC92AF7}" type="presParOf" srcId="{A50CAAF2-74EF-47F7-A68D-EDD33EA6A5D1}" destId="{86B29379-5275-49D6-8581-A5A61FF217B2}" srcOrd="5" destOrd="0" presId="urn:microsoft.com/office/officeart/2008/layout/VerticalCurvedList"/>
    <dgm:cxn modelId="{BFED4542-42D4-42C0-9C1E-4612593F4E3F}" type="presParOf" srcId="{A50CAAF2-74EF-47F7-A68D-EDD33EA6A5D1}" destId="{FCB2B6E7-60D9-441E-A31A-F1933A1483F4}" srcOrd="6" destOrd="0" presId="urn:microsoft.com/office/officeart/2008/layout/VerticalCurvedList"/>
    <dgm:cxn modelId="{85A3994D-12B6-4E91-93BE-928B57EAC417}" type="presParOf" srcId="{FCB2B6E7-60D9-441E-A31A-F1933A1483F4}" destId="{EE5111C0-4FBA-43E6-81BB-751165A32BB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8CCF83-7DB2-4330-BDB4-42B49FF14D95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C9188993-7FE7-47A7-AB46-C8DF0A43CFEC}">
      <dgm:prSet phldrT="[Text]" custT="1"/>
      <dgm:spPr/>
      <dgm:t>
        <a:bodyPr/>
        <a:lstStyle/>
        <a:p>
          <a:r>
            <a:rPr lang="lt-LT" sz="2400" dirty="0"/>
            <a:t>Kokio tipo savanorišką darbą gali atlikti vyresnio amžiaus žmonės?</a:t>
          </a:r>
          <a:endParaRPr lang="lv-LV" sz="2400" dirty="0"/>
        </a:p>
      </dgm:t>
    </dgm:pt>
    <dgm:pt modelId="{110B8B83-4DE3-4D5D-A296-ADA7E8EE19B8}" type="parTrans" cxnId="{8109D5A3-B554-44B9-BE99-FFB6AE8D9AF8}">
      <dgm:prSet/>
      <dgm:spPr/>
      <dgm:t>
        <a:bodyPr/>
        <a:lstStyle/>
        <a:p>
          <a:endParaRPr lang="lv-LV"/>
        </a:p>
      </dgm:t>
    </dgm:pt>
    <dgm:pt modelId="{5B26E5D5-CAC6-4BF4-A21A-D8C1B11C681F}" type="sibTrans" cxnId="{8109D5A3-B554-44B9-BE99-FFB6AE8D9AF8}">
      <dgm:prSet/>
      <dgm:spPr/>
      <dgm:t>
        <a:bodyPr/>
        <a:lstStyle/>
        <a:p>
          <a:endParaRPr lang="lv-LV"/>
        </a:p>
      </dgm:t>
    </dgm:pt>
    <dgm:pt modelId="{DBAF39BF-10A2-4BCA-AA1C-738A5A69A3C5}">
      <dgm:prSet/>
      <dgm:spPr/>
      <dgm:t>
        <a:bodyPr/>
        <a:lstStyle/>
        <a:p>
          <a:r>
            <a:rPr lang="lt-LT" dirty="0"/>
            <a:t>Kodėl </a:t>
          </a:r>
          <a:r>
            <a:rPr lang="lt-LT" dirty="0" err="1"/>
            <a:t>savanorystė</a:t>
          </a:r>
          <a:r>
            <a:rPr lang="lt-LT" dirty="0"/>
            <a:t> yra naudinga jūsų sveikatai?</a:t>
          </a:r>
          <a:endParaRPr lang="lv-LV" dirty="0"/>
        </a:p>
      </dgm:t>
    </dgm:pt>
    <dgm:pt modelId="{150FD723-186D-49A0-AA86-55D6C66E26D8}" type="parTrans" cxnId="{26644444-999F-40EF-8C8F-0A7C73275264}">
      <dgm:prSet/>
      <dgm:spPr/>
      <dgm:t>
        <a:bodyPr/>
        <a:lstStyle/>
        <a:p>
          <a:endParaRPr lang="lv-LV"/>
        </a:p>
      </dgm:t>
    </dgm:pt>
    <dgm:pt modelId="{9B282E48-5B28-49AD-B606-A8B59643B9D2}" type="sibTrans" cxnId="{26644444-999F-40EF-8C8F-0A7C73275264}">
      <dgm:prSet/>
      <dgm:spPr/>
      <dgm:t>
        <a:bodyPr/>
        <a:lstStyle/>
        <a:p>
          <a:endParaRPr lang="lv-LV"/>
        </a:p>
      </dgm:t>
    </dgm:pt>
    <dgm:pt modelId="{5A23AB76-3A79-4865-8B49-3D65BF621FB0}" type="pres">
      <dgm:prSet presAssocID="{378CCF83-7DB2-4330-BDB4-42B49FF14D95}" presName="linear" presStyleCnt="0">
        <dgm:presLayoutVars>
          <dgm:dir/>
          <dgm:animLvl val="lvl"/>
          <dgm:resizeHandles val="exact"/>
        </dgm:presLayoutVars>
      </dgm:prSet>
      <dgm:spPr/>
    </dgm:pt>
    <dgm:pt modelId="{11D397A3-7E40-413B-B51F-20B49AC53519}" type="pres">
      <dgm:prSet presAssocID="{C9188993-7FE7-47A7-AB46-C8DF0A43CFEC}" presName="parentLin" presStyleCnt="0"/>
      <dgm:spPr/>
    </dgm:pt>
    <dgm:pt modelId="{984D0C70-4AB2-4961-9B08-0D40F3C216F6}" type="pres">
      <dgm:prSet presAssocID="{C9188993-7FE7-47A7-AB46-C8DF0A43CFEC}" presName="parentLeftMargin" presStyleLbl="node1" presStyleIdx="0" presStyleCnt="2"/>
      <dgm:spPr/>
    </dgm:pt>
    <dgm:pt modelId="{EC8BC307-FB87-4389-9DB0-AB2E076D703B}" type="pres">
      <dgm:prSet presAssocID="{C9188993-7FE7-47A7-AB46-C8DF0A43CFEC}" presName="parentText" presStyleLbl="node1" presStyleIdx="0" presStyleCnt="2" custScaleY="205481">
        <dgm:presLayoutVars>
          <dgm:chMax val="0"/>
          <dgm:bulletEnabled val="1"/>
        </dgm:presLayoutVars>
      </dgm:prSet>
      <dgm:spPr/>
    </dgm:pt>
    <dgm:pt modelId="{11FF2211-2A33-455B-BCB9-D2241E998D28}" type="pres">
      <dgm:prSet presAssocID="{C9188993-7FE7-47A7-AB46-C8DF0A43CFEC}" presName="negativeSpace" presStyleCnt="0"/>
      <dgm:spPr/>
    </dgm:pt>
    <dgm:pt modelId="{934B756C-EF65-4FA8-BC49-6C3DF2861CC5}" type="pres">
      <dgm:prSet presAssocID="{C9188993-7FE7-47A7-AB46-C8DF0A43CFEC}" presName="childText" presStyleLbl="conFgAcc1" presStyleIdx="0" presStyleCnt="2">
        <dgm:presLayoutVars>
          <dgm:bulletEnabled val="1"/>
        </dgm:presLayoutVars>
      </dgm:prSet>
      <dgm:spPr/>
    </dgm:pt>
    <dgm:pt modelId="{FD6FA415-4594-4E45-B4B7-DB6611D5590F}" type="pres">
      <dgm:prSet presAssocID="{5B26E5D5-CAC6-4BF4-A21A-D8C1B11C681F}" presName="spaceBetweenRectangles" presStyleCnt="0"/>
      <dgm:spPr/>
    </dgm:pt>
    <dgm:pt modelId="{94EC85FB-283C-4E55-A3AD-0B7178AB036A}" type="pres">
      <dgm:prSet presAssocID="{DBAF39BF-10A2-4BCA-AA1C-738A5A69A3C5}" presName="parentLin" presStyleCnt="0"/>
      <dgm:spPr/>
    </dgm:pt>
    <dgm:pt modelId="{88182C90-3845-4D6E-BEDE-993802037C5F}" type="pres">
      <dgm:prSet presAssocID="{DBAF39BF-10A2-4BCA-AA1C-738A5A69A3C5}" presName="parentLeftMargin" presStyleLbl="node1" presStyleIdx="0" presStyleCnt="2"/>
      <dgm:spPr/>
    </dgm:pt>
    <dgm:pt modelId="{F9B6A19B-D096-4D62-8753-6726C0EA52E2}" type="pres">
      <dgm:prSet presAssocID="{DBAF39BF-10A2-4BCA-AA1C-738A5A69A3C5}" presName="parentText" presStyleLbl="node1" presStyleIdx="1" presStyleCnt="2" custScaleY="194820">
        <dgm:presLayoutVars>
          <dgm:chMax val="0"/>
          <dgm:bulletEnabled val="1"/>
        </dgm:presLayoutVars>
      </dgm:prSet>
      <dgm:spPr/>
    </dgm:pt>
    <dgm:pt modelId="{C68BDF88-5E5D-4253-89CC-EB7CFCA80313}" type="pres">
      <dgm:prSet presAssocID="{DBAF39BF-10A2-4BCA-AA1C-738A5A69A3C5}" presName="negativeSpace" presStyleCnt="0"/>
      <dgm:spPr/>
    </dgm:pt>
    <dgm:pt modelId="{32B10D2A-A1B7-4165-9424-1B91E80BADA6}" type="pres">
      <dgm:prSet presAssocID="{DBAF39BF-10A2-4BCA-AA1C-738A5A69A3C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6644444-999F-40EF-8C8F-0A7C73275264}" srcId="{378CCF83-7DB2-4330-BDB4-42B49FF14D95}" destId="{DBAF39BF-10A2-4BCA-AA1C-738A5A69A3C5}" srcOrd="1" destOrd="0" parTransId="{150FD723-186D-49A0-AA86-55D6C66E26D8}" sibTransId="{9B282E48-5B28-49AD-B606-A8B59643B9D2}"/>
    <dgm:cxn modelId="{4AA1176D-B416-4A2D-ABCE-57FCF2D25DD4}" type="presOf" srcId="{DBAF39BF-10A2-4BCA-AA1C-738A5A69A3C5}" destId="{88182C90-3845-4D6E-BEDE-993802037C5F}" srcOrd="0" destOrd="0" presId="urn:microsoft.com/office/officeart/2005/8/layout/list1"/>
    <dgm:cxn modelId="{54E3E88D-CF39-4764-88FF-93DEADDEF3EB}" type="presOf" srcId="{378CCF83-7DB2-4330-BDB4-42B49FF14D95}" destId="{5A23AB76-3A79-4865-8B49-3D65BF621FB0}" srcOrd="0" destOrd="0" presId="urn:microsoft.com/office/officeart/2005/8/layout/list1"/>
    <dgm:cxn modelId="{6CDEF894-9106-4408-BDBF-DD25C5E2251F}" type="presOf" srcId="{C9188993-7FE7-47A7-AB46-C8DF0A43CFEC}" destId="{984D0C70-4AB2-4961-9B08-0D40F3C216F6}" srcOrd="0" destOrd="0" presId="urn:microsoft.com/office/officeart/2005/8/layout/list1"/>
    <dgm:cxn modelId="{8109D5A3-B554-44B9-BE99-FFB6AE8D9AF8}" srcId="{378CCF83-7DB2-4330-BDB4-42B49FF14D95}" destId="{C9188993-7FE7-47A7-AB46-C8DF0A43CFEC}" srcOrd="0" destOrd="0" parTransId="{110B8B83-4DE3-4D5D-A296-ADA7E8EE19B8}" sibTransId="{5B26E5D5-CAC6-4BF4-A21A-D8C1B11C681F}"/>
    <dgm:cxn modelId="{C6A5B9A4-9FC6-4045-BCDD-26798B744B4F}" type="presOf" srcId="{C9188993-7FE7-47A7-AB46-C8DF0A43CFEC}" destId="{EC8BC307-FB87-4389-9DB0-AB2E076D703B}" srcOrd="1" destOrd="0" presId="urn:microsoft.com/office/officeart/2005/8/layout/list1"/>
    <dgm:cxn modelId="{845062DE-94C5-4380-99FC-BF55F5986B60}" type="presOf" srcId="{DBAF39BF-10A2-4BCA-AA1C-738A5A69A3C5}" destId="{F9B6A19B-D096-4D62-8753-6726C0EA52E2}" srcOrd="1" destOrd="0" presId="urn:microsoft.com/office/officeart/2005/8/layout/list1"/>
    <dgm:cxn modelId="{F9E98CFA-AA34-4982-8EA0-4DA3BF9F8A88}" type="presParOf" srcId="{5A23AB76-3A79-4865-8B49-3D65BF621FB0}" destId="{11D397A3-7E40-413B-B51F-20B49AC53519}" srcOrd="0" destOrd="0" presId="urn:microsoft.com/office/officeart/2005/8/layout/list1"/>
    <dgm:cxn modelId="{FF3156CD-BDDE-4BAC-93AE-D653A2310BF6}" type="presParOf" srcId="{11D397A3-7E40-413B-B51F-20B49AC53519}" destId="{984D0C70-4AB2-4961-9B08-0D40F3C216F6}" srcOrd="0" destOrd="0" presId="urn:microsoft.com/office/officeart/2005/8/layout/list1"/>
    <dgm:cxn modelId="{D6FB6FC0-FEF0-49DD-A778-908CE2F48FFE}" type="presParOf" srcId="{11D397A3-7E40-413B-B51F-20B49AC53519}" destId="{EC8BC307-FB87-4389-9DB0-AB2E076D703B}" srcOrd="1" destOrd="0" presId="urn:microsoft.com/office/officeart/2005/8/layout/list1"/>
    <dgm:cxn modelId="{6502588D-BA66-4FE1-AC89-B5A58B32F55B}" type="presParOf" srcId="{5A23AB76-3A79-4865-8B49-3D65BF621FB0}" destId="{11FF2211-2A33-455B-BCB9-D2241E998D28}" srcOrd="1" destOrd="0" presId="urn:microsoft.com/office/officeart/2005/8/layout/list1"/>
    <dgm:cxn modelId="{E320D921-7E1D-4813-892B-46EADA1F46B4}" type="presParOf" srcId="{5A23AB76-3A79-4865-8B49-3D65BF621FB0}" destId="{934B756C-EF65-4FA8-BC49-6C3DF2861CC5}" srcOrd="2" destOrd="0" presId="urn:microsoft.com/office/officeart/2005/8/layout/list1"/>
    <dgm:cxn modelId="{DBA72FC3-B0DA-41F3-9669-5F9516147CC3}" type="presParOf" srcId="{5A23AB76-3A79-4865-8B49-3D65BF621FB0}" destId="{FD6FA415-4594-4E45-B4B7-DB6611D5590F}" srcOrd="3" destOrd="0" presId="urn:microsoft.com/office/officeart/2005/8/layout/list1"/>
    <dgm:cxn modelId="{17D5A47D-0E99-4CAA-AB4F-61039FB8E6AA}" type="presParOf" srcId="{5A23AB76-3A79-4865-8B49-3D65BF621FB0}" destId="{94EC85FB-283C-4E55-A3AD-0B7178AB036A}" srcOrd="4" destOrd="0" presId="urn:microsoft.com/office/officeart/2005/8/layout/list1"/>
    <dgm:cxn modelId="{9C996F72-BD1F-4534-AD13-03C2996FCA1A}" type="presParOf" srcId="{94EC85FB-283C-4E55-A3AD-0B7178AB036A}" destId="{88182C90-3845-4D6E-BEDE-993802037C5F}" srcOrd="0" destOrd="0" presId="urn:microsoft.com/office/officeart/2005/8/layout/list1"/>
    <dgm:cxn modelId="{85FD670F-2746-42FE-882F-9416B35432C1}" type="presParOf" srcId="{94EC85FB-283C-4E55-A3AD-0B7178AB036A}" destId="{F9B6A19B-D096-4D62-8753-6726C0EA52E2}" srcOrd="1" destOrd="0" presId="urn:microsoft.com/office/officeart/2005/8/layout/list1"/>
    <dgm:cxn modelId="{2E6BE415-C64A-403C-A890-BB1E8785E961}" type="presParOf" srcId="{5A23AB76-3A79-4865-8B49-3D65BF621FB0}" destId="{C68BDF88-5E5D-4253-89CC-EB7CFCA80313}" srcOrd="5" destOrd="0" presId="urn:microsoft.com/office/officeart/2005/8/layout/list1"/>
    <dgm:cxn modelId="{C55AF281-3C0E-4FA2-A54F-5FA8D9385300}" type="presParOf" srcId="{5A23AB76-3A79-4865-8B49-3D65BF621FB0}" destId="{32B10D2A-A1B7-4165-9424-1B91E80BADA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83A59-F4B8-445E-87A3-59125B992B0E}">
      <dsp:nvSpPr>
        <dsp:cNvPr id="0" name=""/>
        <dsp:cNvSpPr/>
      </dsp:nvSpPr>
      <dsp:spPr>
        <a:xfrm>
          <a:off x="0" y="0"/>
          <a:ext cx="52695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C6B21-AAC3-42DF-8B61-394002F35864}">
      <dsp:nvSpPr>
        <dsp:cNvPr id="0" name=""/>
        <dsp:cNvSpPr/>
      </dsp:nvSpPr>
      <dsp:spPr>
        <a:xfrm>
          <a:off x="0" y="0"/>
          <a:ext cx="1053902" cy="5104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200" kern="1200" dirty="0">
              <a:solidFill>
                <a:srgbClr val="FF0000"/>
              </a:solidFill>
            </a:rPr>
            <a:t>Tu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200" kern="1200" dirty="0">
              <a:solidFill>
                <a:srgbClr val="FF0000"/>
              </a:solidFill>
            </a:rPr>
            <a:t> gali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200" kern="1200" dirty="0">
              <a:solidFill>
                <a:srgbClr val="FF0000"/>
              </a:solidFill>
            </a:rPr>
            <a:t>pa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200" kern="1200" dirty="0">
              <a:solidFill>
                <a:srgbClr val="FF0000"/>
              </a:solidFill>
            </a:rPr>
            <a:t>dėti</a:t>
          </a:r>
        </a:p>
      </dsp:txBody>
      <dsp:txXfrm>
        <a:off x="0" y="0"/>
        <a:ext cx="1053902" cy="5104176"/>
      </dsp:txXfrm>
    </dsp:sp>
    <dsp:sp modelId="{06895C58-9919-48F3-88FA-FA74C6BC332E}">
      <dsp:nvSpPr>
        <dsp:cNvPr id="0" name=""/>
        <dsp:cNvSpPr/>
      </dsp:nvSpPr>
      <dsp:spPr>
        <a:xfrm>
          <a:off x="1132945" y="21994"/>
          <a:ext cx="4136566" cy="439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/>
            <a:t>padėti jūsų palaikomam vietos politikui</a:t>
          </a:r>
          <a:endParaRPr lang="lv-LV" sz="1100" kern="1200" dirty="0"/>
        </a:p>
      </dsp:txBody>
      <dsp:txXfrm>
        <a:off x="1132945" y="21994"/>
        <a:ext cx="4136566" cy="439886"/>
      </dsp:txXfrm>
    </dsp:sp>
    <dsp:sp modelId="{746884BA-E7C2-4096-B688-67428A55D620}">
      <dsp:nvSpPr>
        <dsp:cNvPr id="0" name=""/>
        <dsp:cNvSpPr/>
      </dsp:nvSpPr>
      <dsp:spPr>
        <a:xfrm>
          <a:off x="1053902" y="461880"/>
          <a:ext cx="4215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E41B16-26F1-4177-B38C-C2DDC5440D6F}">
      <dsp:nvSpPr>
        <dsp:cNvPr id="0" name=""/>
        <dsp:cNvSpPr/>
      </dsp:nvSpPr>
      <dsp:spPr>
        <a:xfrm>
          <a:off x="1132945" y="483874"/>
          <a:ext cx="4136566" cy="439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100" kern="1200" dirty="0"/>
            <a:t>p</a:t>
          </a:r>
          <a:r>
            <a:rPr lang="fi-FI" sz="1100" kern="1200" dirty="0"/>
            <a:t>a</a:t>
          </a:r>
          <a:r>
            <a:rPr lang="lt-LT" sz="1100" kern="1200" dirty="0" err="1"/>
            <a:t>galba</a:t>
          </a:r>
          <a:r>
            <a:rPr lang="lt-LT" sz="1100" kern="1200" dirty="0"/>
            <a:t> </a:t>
          </a:r>
          <a:r>
            <a:rPr lang="fi-FI" sz="1100" kern="1200" dirty="0"/>
            <a:t> maitin</a:t>
          </a:r>
          <a:r>
            <a:rPr lang="lt-LT" sz="1100" kern="1200" dirty="0"/>
            <a:t>ant</a:t>
          </a:r>
          <a:r>
            <a:rPr lang="fi-FI" sz="1100" kern="1200" dirty="0"/>
            <a:t> alkanus ar  vietini</a:t>
          </a:r>
          <a:r>
            <a:rPr lang="lt-LT" sz="1100" kern="1200" dirty="0" err="1"/>
            <a:t>ais</a:t>
          </a:r>
          <a:r>
            <a:rPr lang="fi-FI" sz="1100" kern="1200" dirty="0"/>
            <a:t> maisto produkt</a:t>
          </a:r>
          <a:r>
            <a:rPr lang="lt-LT" sz="1100" kern="1200" dirty="0"/>
            <a:t>ai</a:t>
          </a:r>
          <a:r>
            <a:rPr lang="fi-FI" sz="1100" kern="1200" dirty="0"/>
            <a:t>s</a:t>
          </a:r>
          <a:endParaRPr lang="lv-LV" sz="1100" kern="1200" dirty="0"/>
        </a:p>
      </dsp:txBody>
      <dsp:txXfrm>
        <a:off x="1132945" y="483874"/>
        <a:ext cx="4136566" cy="439886"/>
      </dsp:txXfrm>
    </dsp:sp>
    <dsp:sp modelId="{E04ADF15-BD43-404A-B152-305523804A1D}">
      <dsp:nvSpPr>
        <dsp:cNvPr id="0" name=""/>
        <dsp:cNvSpPr/>
      </dsp:nvSpPr>
      <dsp:spPr>
        <a:xfrm>
          <a:off x="1053902" y="923761"/>
          <a:ext cx="4215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7FDDC-4474-4B0D-89A5-9D3E2B9284EF}">
      <dsp:nvSpPr>
        <dsp:cNvPr id="0" name=""/>
        <dsp:cNvSpPr/>
      </dsp:nvSpPr>
      <dsp:spPr>
        <a:xfrm>
          <a:off x="1132945" y="945755"/>
          <a:ext cx="4136566" cy="439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tapti mentoriumi bendruomenės jaunimo centre</a:t>
          </a:r>
          <a:endParaRPr lang="lv-LV" sz="1100" kern="1200" dirty="0"/>
        </a:p>
      </dsp:txBody>
      <dsp:txXfrm>
        <a:off x="1132945" y="945755"/>
        <a:ext cx="4136566" cy="439886"/>
      </dsp:txXfrm>
    </dsp:sp>
    <dsp:sp modelId="{25088B38-D201-4BBE-B11D-D2AD39ECAC1B}">
      <dsp:nvSpPr>
        <dsp:cNvPr id="0" name=""/>
        <dsp:cNvSpPr/>
      </dsp:nvSpPr>
      <dsp:spPr>
        <a:xfrm>
          <a:off x="1053902" y="1385641"/>
          <a:ext cx="4215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EDDDF-2B9E-4A03-AA36-51D7C47BC924}">
      <dsp:nvSpPr>
        <dsp:cNvPr id="0" name=""/>
        <dsp:cNvSpPr/>
      </dsp:nvSpPr>
      <dsp:spPr>
        <a:xfrm>
          <a:off x="1132945" y="1407636"/>
          <a:ext cx="4136566" cy="439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/>
            <a:t>keliauti su tarptautine savanorystės tarnyba</a:t>
          </a:r>
          <a:endParaRPr lang="lv-LV" sz="1100" kern="1200" dirty="0"/>
        </a:p>
      </dsp:txBody>
      <dsp:txXfrm>
        <a:off x="1132945" y="1407636"/>
        <a:ext cx="4136566" cy="439886"/>
      </dsp:txXfrm>
    </dsp:sp>
    <dsp:sp modelId="{89DE7EC9-1820-4D57-A150-27402CD5EFB5}">
      <dsp:nvSpPr>
        <dsp:cNvPr id="0" name=""/>
        <dsp:cNvSpPr/>
      </dsp:nvSpPr>
      <dsp:spPr>
        <a:xfrm>
          <a:off x="1053902" y="1847522"/>
          <a:ext cx="4215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FBBC9-A876-4D31-B007-A74F303C727E}">
      <dsp:nvSpPr>
        <dsp:cNvPr id="0" name=""/>
        <dsp:cNvSpPr/>
      </dsp:nvSpPr>
      <dsp:spPr>
        <a:xfrm>
          <a:off x="1132945" y="1869516"/>
          <a:ext cx="4136566" cy="439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mokymas</a:t>
          </a:r>
          <a:r>
            <a:rPr lang="en-US" sz="1100" kern="1200" dirty="0"/>
            <a:t> </a:t>
          </a:r>
          <a:r>
            <a:rPr lang="en-US" sz="1100" kern="1200" dirty="0" err="1"/>
            <a:t>internetu</a:t>
          </a:r>
          <a:endParaRPr lang="lv-LV" sz="1100" kern="1200" dirty="0"/>
        </a:p>
      </dsp:txBody>
      <dsp:txXfrm>
        <a:off x="1132945" y="1869516"/>
        <a:ext cx="4136566" cy="439886"/>
      </dsp:txXfrm>
    </dsp:sp>
    <dsp:sp modelId="{EAE17328-B45A-4A97-BE1D-5D317C9E68C1}">
      <dsp:nvSpPr>
        <dsp:cNvPr id="0" name=""/>
        <dsp:cNvSpPr/>
      </dsp:nvSpPr>
      <dsp:spPr>
        <a:xfrm>
          <a:off x="1053902" y="2309402"/>
          <a:ext cx="4215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3089E9-366C-42AE-B748-E6D11547EF41}">
      <dsp:nvSpPr>
        <dsp:cNvPr id="0" name=""/>
        <dsp:cNvSpPr/>
      </dsp:nvSpPr>
      <dsp:spPr>
        <a:xfrm>
          <a:off x="1132945" y="2331397"/>
          <a:ext cx="4136566" cy="439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100" kern="1200" dirty="0"/>
            <a:t>laukinės gamtos išsaugojimas</a:t>
          </a:r>
          <a:endParaRPr lang="lv-LV" sz="1100" kern="1200" dirty="0"/>
        </a:p>
      </dsp:txBody>
      <dsp:txXfrm>
        <a:off x="1132945" y="2331397"/>
        <a:ext cx="4136566" cy="439886"/>
      </dsp:txXfrm>
    </dsp:sp>
    <dsp:sp modelId="{7647C88E-69AE-4358-9EF7-732870CE19A3}">
      <dsp:nvSpPr>
        <dsp:cNvPr id="0" name=""/>
        <dsp:cNvSpPr/>
      </dsp:nvSpPr>
      <dsp:spPr>
        <a:xfrm>
          <a:off x="1053902" y="2771283"/>
          <a:ext cx="4215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605FF-47BC-4BBC-8DE9-6676041F30DE}">
      <dsp:nvSpPr>
        <dsp:cNvPr id="0" name=""/>
        <dsp:cNvSpPr/>
      </dsp:nvSpPr>
      <dsp:spPr>
        <a:xfrm>
          <a:off x="1132945" y="2793277"/>
          <a:ext cx="4136566" cy="439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savanori</a:t>
          </a:r>
          <a:r>
            <a:rPr lang="lt-LT" sz="1100" kern="1200" dirty="0"/>
            <a:t>avimas</a:t>
          </a:r>
          <a:r>
            <a:rPr lang="en-US" sz="1100" kern="1200" dirty="0"/>
            <a:t> </a:t>
          </a:r>
          <a:r>
            <a:rPr lang="en-US" sz="1100" kern="1200" dirty="0" err="1"/>
            <a:t>su</a:t>
          </a:r>
          <a:r>
            <a:rPr lang="en-US" sz="1100" kern="1200" dirty="0"/>
            <a:t> </a:t>
          </a:r>
          <a:r>
            <a:rPr lang="en-US" sz="1100" kern="1200" dirty="0" err="1"/>
            <a:t>vaikais</a:t>
          </a:r>
          <a:endParaRPr lang="lv-LV" sz="1100" kern="1200" dirty="0"/>
        </a:p>
      </dsp:txBody>
      <dsp:txXfrm>
        <a:off x="1132945" y="2793277"/>
        <a:ext cx="4136566" cy="439886"/>
      </dsp:txXfrm>
    </dsp:sp>
    <dsp:sp modelId="{64E3CADB-1B28-4C92-A2AB-BCD3EEDF23FD}">
      <dsp:nvSpPr>
        <dsp:cNvPr id="0" name=""/>
        <dsp:cNvSpPr/>
      </dsp:nvSpPr>
      <dsp:spPr>
        <a:xfrm>
          <a:off x="1053902" y="3233164"/>
          <a:ext cx="4215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AEB70-2A67-40D2-AD02-B4CB931DE5EE}">
      <dsp:nvSpPr>
        <dsp:cNvPr id="0" name=""/>
        <dsp:cNvSpPr/>
      </dsp:nvSpPr>
      <dsp:spPr>
        <a:xfrm>
          <a:off x="1132945" y="3255158"/>
          <a:ext cx="4136566" cy="439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100" kern="1200" dirty="0"/>
            <a:t>visuomenės sveikata</a:t>
          </a:r>
          <a:endParaRPr lang="lv-LV" sz="1100" kern="1200" dirty="0"/>
        </a:p>
      </dsp:txBody>
      <dsp:txXfrm>
        <a:off x="1132945" y="3255158"/>
        <a:ext cx="4136566" cy="439886"/>
      </dsp:txXfrm>
    </dsp:sp>
    <dsp:sp modelId="{1A513CD2-FE94-4145-86C9-ACA1BDF9EA59}">
      <dsp:nvSpPr>
        <dsp:cNvPr id="0" name=""/>
        <dsp:cNvSpPr/>
      </dsp:nvSpPr>
      <dsp:spPr>
        <a:xfrm>
          <a:off x="1053902" y="3695044"/>
          <a:ext cx="4215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27AB0-AADD-4BC4-9640-854CB440848D}">
      <dsp:nvSpPr>
        <dsp:cNvPr id="0" name=""/>
        <dsp:cNvSpPr/>
      </dsp:nvSpPr>
      <dsp:spPr>
        <a:xfrm>
          <a:off x="1132945" y="3717038"/>
          <a:ext cx="4136566" cy="439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100" b="0" i="0" kern="1200" dirty="0"/>
            <a:t>gyvūnų priežiūra </a:t>
          </a:r>
          <a:endParaRPr lang="lv-LV" sz="1100" kern="1200" dirty="0"/>
        </a:p>
      </dsp:txBody>
      <dsp:txXfrm>
        <a:off x="1132945" y="3717038"/>
        <a:ext cx="4136566" cy="439886"/>
      </dsp:txXfrm>
    </dsp:sp>
    <dsp:sp modelId="{C711893A-9D97-4DBE-9B3B-C5F8363E7C37}">
      <dsp:nvSpPr>
        <dsp:cNvPr id="0" name=""/>
        <dsp:cNvSpPr/>
      </dsp:nvSpPr>
      <dsp:spPr>
        <a:xfrm>
          <a:off x="1053902" y="4156925"/>
          <a:ext cx="4215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2FEC1-5F5A-4659-9D21-35512C072014}">
      <dsp:nvSpPr>
        <dsp:cNvPr id="0" name=""/>
        <dsp:cNvSpPr/>
      </dsp:nvSpPr>
      <dsp:spPr>
        <a:xfrm>
          <a:off x="1132945" y="4178919"/>
          <a:ext cx="4136566" cy="439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100" kern="1200" dirty="0"/>
            <a:t>m</a:t>
          </a:r>
          <a:r>
            <a:rPr lang="en-US" sz="1100" kern="1200" dirty="0" err="1"/>
            <a:t>oter</a:t>
          </a:r>
          <a:r>
            <a:rPr lang="lt-LT" sz="1100" kern="1200" dirty="0"/>
            <a:t>ų galių padidinimas</a:t>
          </a:r>
          <a:endParaRPr lang="lv-LV" sz="1100" kern="1200" dirty="0"/>
        </a:p>
      </dsp:txBody>
      <dsp:txXfrm>
        <a:off x="1132945" y="4178919"/>
        <a:ext cx="4136566" cy="439886"/>
      </dsp:txXfrm>
    </dsp:sp>
    <dsp:sp modelId="{963A1D7C-4522-4785-97FE-001E82D8769F}">
      <dsp:nvSpPr>
        <dsp:cNvPr id="0" name=""/>
        <dsp:cNvSpPr/>
      </dsp:nvSpPr>
      <dsp:spPr>
        <a:xfrm>
          <a:off x="1053902" y="4618805"/>
          <a:ext cx="4215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8CC24-AF7C-486D-80BE-6B6FAC95C9E3}">
      <dsp:nvSpPr>
        <dsp:cNvPr id="0" name=""/>
        <dsp:cNvSpPr/>
      </dsp:nvSpPr>
      <dsp:spPr>
        <a:xfrm>
          <a:off x="1132945" y="4640800"/>
          <a:ext cx="4136566" cy="439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100" kern="1200" dirty="0"/>
            <a:t>sporto renginių rėmimas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1100" kern="1200" dirty="0"/>
        </a:p>
      </dsp:txBody>
      <dsp:txXfrm>
        <a:off x="1132945" y="4640800"/>
        <a:ext cx="4136566" cy="439886"/>
      </dsp:txXfrm>
    </dsp:sp>
    <dsp:sp modelId="{619B43E4-DEA7-4F27-95CB-5968A38D0749}">
      <dsp:nvSpPr>
        <dsp:cNvPr id="0" name=""/>
        <dsp:cNvSpPr/>
      </dsp:nvSpPr>
      <dsp:spPr>
        <a:xfrm>
          <a:off x="1053902" y="5080686"/>
          <a:ext cx="4215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0788D-BE9C-495D-B25F-8B7DE9AA1491}">
      <dsp:nvSpPr>
        <dsp:cNvPr id="0" name=""/>
        <dsp:cNvSpPr/>
      </dsp:nvSpPr>
      <dsp:spPr>
        <a:xfrm>
          <a:off x="0" y="347459"/>
          <a:ext cx="463562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58E1ED-9F8F-43A7-AF8C-D420CEF24966}">
      <dsp:nvSpPr>
        <dsp:cNvPr id="0" name=""/>
        <dsp:cNvSpPr/>
      </dsp:nvSpPr>
      <dsp:spPr>
        <a:xfrm>
          <a:off x="231781" y="37499"/>
          <a:ext cx="3244936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2651" tIns="0" rIns="12265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b="1" kern="1200" dirty="0"/>
            <a:t>Tarptautinė savanorių būstinė</a:t>
          </a:r>
          <a:endParaRPr lang="lv-LV" sz="2000" b="1" kern="1200" dirty="0"/>
        </a:p>
      </dsp:txBody>
      <dsp:txXfrm>
        <a:off x="262043" y="67761"/>
        <a:ext cx="3184412" cy="559396"/>
      </dsp:txXfrm>
    </dsp:sp>
    <dsp:sp modelId="{35B0F489-834B-48DE-9641-CF6D33F9E44C}">
      <dsp:nvSpPr>
        <dsp:cNvPr id="0" name=""/>
        <dsp:cNvSpPr/>
      </dsp:nvSpPr>
      <dsp:spPr>
        <a:xfrm>
          <a:off x="0" y="1300019"/>
          <a:ext cx="463562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4B06B-0BFF-4526-B134-F392E649A2DD}">
      <dsp:nvSpPr>
        <dsp:cNvPr id="0" name=""/>
        <dsp:cNvSpPr/>
      </dsp:nvSpPr>
      <dsp:spPr>
        <a:xfrm>
          <a:off x="231781" y="990059"/>
          <a:ext cx="3244936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2651" tIns="0" rIns="12265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b="1" kern="1200" dirty="0"/>
            <a:t>Pensininkų ir vyresniųjų savanorių programa (JAV)</a:t>
          </a:r>
          <a:endParaRPr lang="lv-LV" sz="2000" b="1" kern="1200" dirty="0"/>
        </a:p>
      </dsp:txBody>
      <dsp:txXfrm>
        <a:off x="262043" y="1020321"/>
        <a:ext cx="3184412" cy="559396"/>
      </dsp:txXfrm>
    </dsp:sp>
    <dsp:sp modelId="{C262382A-0CC6-4CBB-99DA-6FECAB391CFE}">
      <dsp:nvSpPr>
        <dsp:cNvPr id="0" name=""/>
        <dsp:cNvSpPr/>
      </dsp:nvSpPr>
      <dsp:spPr>
        <a:xfrm>
          <a:off x="0" y="2252579"/>
          <a:ext cx="463562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8CF6CD-A5CF-4C10-B8D0-0F77BC92F360}">
      <dsp:nvSpPr>
        <dsp:cNvPr id="0" name=""/>
        <dsp:cNvSpPr/>
      </dsp:nvSpPr>
      <dsp:spPr>
        <a:xfrm>
          <a:off x="231781" y="1942619"/>
          <a:ext cx="3244936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2651" tIns="0" rIns="12265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Pasaulinis</a:t>
          </a:r>
          <a:r>
            <a:rPr lang="en-US" sz="2000" b="1" kern="1200" dirty="0"/>
            <a:t> </a:t>
          </a:r>
          <a:r>
            <a:rPr lang="en-US" sz="2000" b="1" kern="1200" dirty="0" err="1"/>
            <a:t>gamtos</a:t>
          </a:r>
          <a:r>
            <a:rPr lang="en-US" sz="2000" b="1" kern="1200" dirty="0"/>
            <a:t> </a:t>
          </a:r>
          <a:r>
            <a:rPr lang="en-US" sz="2000" b="1" kern="1200" dirty="0" err="1"/>
            <a:t>fondas</a:t>
          </a:r>
          <a:endParaRPr lang="lv-LV" sz="2000" b="1" kern="1200" dirty="0"/>
        </a:p>
      </dsp:txBody>
      <dsp:txXfrm>
        <a:off x="262043" y="1972881"/>
        <a:ext cx="3184412" cy="559396"/>
      </dsp:txXfrm>
    </dsp:sp>
    <dsp:sp modelId="{B0C25A19-8BF9-4209-8216-4C07AE6F144E}">
      <dsp:nvSpPr>
        <dsp:cNvPr id="0" name=""/>
        <dsp:cNvSpPr/>
      </dsp:nvSpPr>
      <dsp:spPr>
        <a:xfrm>
          <a:off x="0" y="3124943"/>
          <a:ext cx="463562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6000F-0447-4528-82E7-7332527A9645}">
      <dsp:nvSpPr>
        <dsp:cNvPr id="0" name=""/>
        <dsp:cNvSpPr/>
      </dsp:nvSpPr>
      <dsp:spPr>
        <a:xfrm>
          <a:off x="231781" y="2895180"/>
          <a:ext cx="3244936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2651" tIns="0" rIns="12265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dirty="0"/>
            <a:t>Valstybės pažinimo centras </a:t>
          </a:r>
        </a:p>
      </dsp:txBody>
      <dsp:txXfrm>
        <a:off x="262043" y="2925442"/>
        <a:ext cx="3184412" cy="559396"/>
      </dsp:txXfrm>
    </dsp:sp>
    <dsp:sp modelId="{96624468-F130-4FE6-89EC-2F386AA84244}">
      <dsp:nvSpPr>
        <dsp:cNvPr id="0" name=""/>
        <dsp:cNvSpPr/>
      </dsp:nvSpPr>
      <dsp:spPr>
        <a:xfrm>
          <a:off x="0" y="4157700"/>
          <a:ext cx="463562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E2D73-D4D1-4E18-8DB5-D1EAD322C299}">
      <dsp:nvSpPr>
        <dsp:cNvPr id="0" name=""/>
        <dsp:cNvSpPr/>
      </dsp:nvSpPr>
      <dsp:spPr>
        <a:xfrm>
          <a:off x="231781" y="3847740"/>
          <a:ext cx="3244936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2651" tIns="0" rIns="12265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Šv. Jono Bosko parapijos Caritas</a:t>
          </a:r>
          <a:endParaRPr lang="lv-LV" sz="2000" b="1" kern="1200" dirty="0"/>
        </a:p>
      </dsp:txBody>
      <dsp:txXfrm>
        <a:off x="262043" y="3878002"/>
        <a:ext cx="3184412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894D8-53D2-411D-916D-8F97F4694529}">
      <dsp:nvSpPr>
        <dsp:cNvPr id="0" name=""/>
        <dsp:cNvSpPr/>
      </dsp:nvSpPr>
      <dsp:spPr>
        <a:xfrm>
          <a:off x="-5341080" y="-817996"/>
          <a:ext cx="6360393" cy="6360393"/>
        </a:xfrm>
        <a:prstGeom prst="blockArc">
          <a:avLst>
            <a:gd name="adj1" fmla="val 18900000"/>
            <a:gd name="adj2" fmla="val 2700000"/>
            <a:gd name="adj3" fmla="val 34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64084B-1761-4F4D-A231-DDA7064B93C7}">
      <dsp:nvSpPr>
        <dsp:cNvPr id="0" name=""/>
        <dsp:cNvSpPr/>
      </dsp:nvSpPr>
      <dsp:spPr>
        <a:xfrm>
          <a:off x="655746" y="472440"/>
          <a:ext cx="3470056" cy="9448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99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100" kern="1200" dirty="0"/>
            <a:t>Mažina vienišumą</a:t>
          </a:r>
        </a:p>
      </dsp:txBody>
      <dsp:txXfrm>
        <a:off x="655746" y="472440"/>
        <a:ext cx="3470056" cy="944880"/>
      </dsp:txXfrm>
    </dsp:sp>
    <dsp:sp modelId="{574EC394-5822-4C12-842A-BB706C642866}">
      <dsp:nvSpPr>
        <dsp:cNvPr id="0" name=""/>
        <dsp:cNvSpPr/>
      </dsp:nvSpPr>
      <dsp:spPr>
        <a:xfrm>
          <a:off x="65196" y="354330"/>
          <a:ext cx="1181099" cy="1181099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000" r="-1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DFC94A-28DC-4546-8855-5133251BF461}">
      <dsp:nvSpPr>
        <dsp:cNvPr id="0" name=""/>
        <dsp:cNvSpPr/>
      </dsp:nvSpPr>
      <dsp:spPr>
        <a:xfrm>
          <a:off x="1064407" y="1900805"/>
          <a:ext cx="3126592" cy="9448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99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Įgijamas</a:t>
          </a:r>
          <a:r>
            <a:rPr lang="en-US" sz="2100" kern="1200" dirty="0"/>
            <a:t> </a:t>
          </a:r>
          <a:r>
            <a:rPr lang="lt-LT" sz="2100" kern="1200" dirty="0"/>
            <a:t>pasitikėjimo</a:t>
          </a:r>
          <a:r>
            <a:rPr lang="en-US" sz="2100" kern="1200" dirty="0"/>
            <a:t> </a:t>
          </a:r>
          <a:r>
            <a:rPr lang="en-US" sz="2100" kern="1200" dirty="0" err="1"/>
            <a:t>jausmas</a:t>
          </a:r>
          <a:endParaRPr lang="lv-LV" sz="2100" kern="1200" dirty="0"/>
        </a:p>
      </dsp:txBody>
      <dsp:txXfrm>
        <a:off x="1064407" y="1900805"/>
        <a:ext cx="3126592" cy="944880"/>
      </dsp:txXfrm>
    </dsp:sp>
    <dsp:sp modelId="{C3D1F5F6-CD3B-4C3A-A185-606CBD5D3F65}">
      <dsp:nvSpPr>
        <dsp:cNvPr id="0" name=""/>
        <dsp:cNvSpPr/>
      </dsp:nvSpPr>
      <dsp:spPr>
        <a:xfrm>
          <a:off x="408660" y="1771649"/>
          <a:ext cx="1181099" cy="1181099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000" r="-1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EF9EA3-1E33-473D-B279-21D7137D64DA}">
      <dsp:nvSpPr>
        <dsp:cNvPr id="0" name=""/>
        <dsp:cNvSpPr/>
      </dsp:nvSpPr>
      <dsp:spPr>
        <a:xfrm>
          <a:off x="655746" y="3307080"/>
          <a:ext cx="3470056" cy="9448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99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Ugdykite</a:t>
          </a:r>
          <a:r>
            <a:rPr lang="en-US" sz="2100" kern="1200" dirty="0"/>
            <a:t> </a:t>
          </a:r>
          <a:r>
            <a:rPr lang="en-US" sz="2100" kern="1200" dirty="0" err="1"/>
            <a:t>naujus</a:t>
          </a:r>
          <a:r>
            <a:rPr lang="en-US" sz="2100" kern="1200" dirty="0"/>
            <a:t> </a:t>
          </a:r>
          <a:r>
            <a:rPr lang="en-US" sz="2100" kern="1200" dirty="0" err="1"/>
            <a:t>įgūdžius</a:t>
          </a:r>
          <a:endParaRPr lang="lv-LV" sz="2100" kern="1200" dirty="0"/>
        </a:p>
      </dsp:txBody>
      <dsp:txXfrm>
        <a:off x="655746" y="3307080"/>
        <a:ext cx="3470056" cy="944880"/>
      </dsp:txXfrm>
    </dsp:sp>
    <dsp:sp modelId="{09301D67-46E1-434E-8291-37699B920D17}">
      <dsp:nvSpPr>
        <dsp:cNvPr id="0" name=""/>
        <dsp:cNvSpPr/>
      </dsp:nvSpPr>
      <dsp:spPr>
        <a:xfrm>
          <a:off x="65196" y="3188970"/>
          <a:ext cx="1181099" cy="1181099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000" r="-1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4A08F-FD9D-4029-B020-59AD22F1A23F}">
      <dsp:nvSpPr>
        <dsp:cNvPr id="0" name=""/>
        <dsp:cNvSpPr/>
      </dsp:nvSpPr>
      <dsp:spPr>
        <a:xfrm>
          <a:off x="-5341080" y="-817996"/>
          <a:ext cx="6360393" cy="6360393"/>
        </a:xfrm>
        <a:prstGeom prst="blockArc">
          <a:avLst>
            <a:gd name="adj1" fmla="val 18900000"/>
            <a:gd name="adj2" fmla="val 2700000"/>
            <a:gd name="adj3" fmla="val 34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FD6ED-5D27-4525-81FA-A0E6A3557BC8}">
      <dsp:nvSpPr>
        <dsp:cNvPr id="0" name=""/>
        <dsp:cNvSpPr/>
      </dsp:nvSpPr>
      <dsp:spPr>
        <a:xfrm>
          <a:off x="655746" y="472440"/>
          <a:ext cx="3622456" cy="9448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99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000" kern="1200" dirty="0"/>
            <a:t>M</a:t>
          </a:r>
          <a:r>
            <a:rPr lang="en-US" sz="3000" kern="1200" dirty="0" err="1"/>
            <a:t>ažin</a:t>
          </a:r>
          <a:r>
            <a:rPr lang="lt-LT" sz="3000" kern="1200" dirty="0"/>
            <a:t>a</a:t>
          </a:r>
          <a:r>
            <a:rPr lang="en-US" sz="3000" kern="1200" dirty="0"/>
            <a:t> </a:t>
          </a:r>
          <a:r>
            <a:rPr lang="en-US" sz="3000" kern="1200" dirty="0" err="1"/>
            <a:t>demencijos</a:t>
          </a:r>
          <a:r>
            <a:rPr lang="en-US" sz="3000" kern="1200" dirty="0"/>
            <a:t> </a:t>
          </a:r>
          <a:r>
            <a:rPr lang="en-US" sz="3000" kern="1200" dirty="0" err="1"/>
            <a:t>riziką</a:t>
          </a:r>
          <a:endParaRPr lang="lv-LV" sz="3000" kern="1200" dirty="0"/>
        </a:p>
      </dsp:txBody>
      <dsp:txXfrm>
        <a:off x="655746" y="472440"/>
        <a:ext cx="3622456" cy="944880"/>
      </dsp:txXfrm>
    </dsp:sp>
    <dsp:sp modelId="{0B2E3CC3-9D60-4FF8-B1CC-1FEB2AB8112A}">
      <dsp:nvSpPr>
        <dsp:cNvPr id="0" name=""/>
        <dsp:cNvSpPr/>
      </dsp:nvSpPr>
      <dsp:spPr>
        <a:xfrm>
          <a:off x="65196" y="354330"/>
          <a:ext cx="1181099" cy="1181099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000" r="-1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379CC1-6EAB-4494-BAF7-E181D55389CA}">
      <dsp:nvSpPr>
        <dsp:cNvPr id="0" name=""/>
        <dsp:cNvSpPr/>
      </dsp:nvSpPr>
      <dsp:spPr>
        <a:xfrm>
          <a:off x="999210" y="1889759"/>
          <a:ext cx="3278992" cy="9448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99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000" kern="1200" dirty="0"/>
            <a:t>Įgalina p</a:t>
          </a:r>
          <a:r>
            <a:rPr lang="en-US" sz="3000" kern="1200" dirty="0" err="1"/>
            <a:t>riim</a:t>
          </a:r>
          <a:r>
            <a:rPr lang="lt-LT" sz="3000" kern="1200" dirty="0" err="1"/>
            <a:t>ti</a:t>
          </a:r>
          <a:r>
            <a:rPr lang="en-US" sz="3000" kern="1200" dirty="0"/>
            <a:t> </a:t>
          </a:r>
          <a:r>
            <a:rPr lang="en-US" sz="3000" kern="1200" dirty="0" err="1"/>
            <a:t>iššūkį</a:t>
          </a:r>
          <a:endParaRPr lang="lv-LV" sz="3000" kern="1200" dirty="0"/>
        </a:p>
      </dsp:txBody>
      <dsp:txXfrm>
        <a:off x="999210" y="1889759"/>
        <a:ext cx="3278992" cy="944880"/>
      </dsp:txXfrm>
    </dsp:sp>
    <dsp:sp modelId="{3AFCB572-AD11-4748-8B4F-8FEEE61B0CB6}">
      <dsp:nvSpPr>
        <dsp:cNvPr id="0" name=""/>
        <dsp:cNvSpPr/>
      </dsp:nvSpPr>
      <dsp:spPr>
        <a:xfrm>
          <a:off x="408660" y="1771649"/>
          <a:ext cx="1181099" cy="1181099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000" r="-1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29379-5275-49D6-8581-A5A61FF217B2}">
      <dsp:nvSpPr>
        <dsp:cNvPr id="0" name=""/>
        <dsp:cNvSpPr/>
      </dsp:nvSpPr>
      <dsp:spPr>
        <a:xfrm>
          <a:off x="655746" y="3307080"/>
          <a:ext cx="3622456" cy="9448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99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000" kern="1200" dirty="0"/>
            <a:t>Galimybė pasilinksminti</a:t>
          </a:r>
        </a:p>
      </dsp:txBody>
      <dsp:txXfrm>
        <a:off x="655746" y="3307080"/>
        <a:ext cx="3622456" cy="944880"/>
      </dsp:txXfrm>
    </dsp:sp>
    <dsp:sp modelId="{EE5111C0-4FBA-43E6-81BB-751165A32BBD}">
      <dsp:nvSpPr>
        <dsp:cNvPr id="0" name=""/>
        <dsp:cNvSpPr/>
      </dsp:nvSpPr>
      <dsp:spPr>
        <a:xfrm>
          <a:off x="65196" y="3188970"/>
          <a:ext cx="1181099" cy="1181099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000" r="-1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B756C-EF65-4FA8-BC49-6C3DF2861CC5}">
      <dsp:nvSpPr>
        <dsp:cNvPr id="0" name=""/>
        <dsp:cNvSpPr/>
      </dsp:nvSpPr>
      <dsp:spPr>
        <a:xfrm>
          <a:off x="0" y="1835671"/>
          <a:ext cx="43434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8BC307-FB87-4389-9DB0-AB2E076D703B}">
      <dsp:nvSpPr>
        <dsp:cNvPr id="0" name=""/>
        <dsp:cNvSpPr/>
      </dsp:nvSpPr>
      <dsp:spPr>
        <a:xfrm>
          <a:off x="217170" y="917711"/>
          <a:ext cx="3040380" cy="12131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919" tIns="0" rIns="11491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/>
            <a:t>Kokio tipo savanorišką darbą gali atlikti vyresnio amžiaus žmonės?</a:t>
          </a:r>
          <a:endParaRPr lang="lv-LV" sz="2400" kern="1200" dirty="0"/>
        </a:p>
      </dsp:txBody>
      <dsp:txXfrm>
        <a:off x="276392" y="976933"/>
        <a:ext cx="2921936" cy="1094715"/>
      </dsp:txXfrm>
    </dsp:sp>
    <dsp:sp modelId="{32B10D2A-A1B7-4165-9424-1B91E80BADA6}">
      <dsp:nvSpPr>
        <dsp:cNvPr id="0" name=""/>
        <dsp:cNvSpPr/>
      </dsp:nvSpPr>
      <dsp:spPr>
        <a:xfrm>
          <a:off x="0" y="3302688"/>
          <a:ext cx="43434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6A19B-D096-4D62-8753-6726C0EA52E2}">
      <dsp:nvSpPr>
        <dsp:cNvPr id="0" name=""/>
        <dsp:cNvSpPr/>
      </dsp:nvSpPr>
      <dsp:spPr>
        <a:xfrm>
          <a:off x="217170" y="2447671"/>
          <a:ext cx="3040380" cy="11502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919" tIns="0" rIns="1149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/>
            <a:t>Kodėl </a:t>
          </a:r>
          <a:r>
            <a:rPr lang="lt-LT" sz="2000" kern="1200" dirty="0" err="1"/>
            <a:t>savanorystė</a:t>
          </a:r>
          <a:r>
            <a:rPr lang="lt-LT" sz="2000" kern="1200" dirty="0"/>
            <a:t> yra naudinga jūsų sveikatai?</a:t>
          </a:r>
          <a:endParaRPr lang="lv-LV" sz="2000" kern="1200" dirty="0"/>
        </a:p>
      </dsp:txBody>
      <dsp:txXfrm>
        <a:off x="273319" y="2503820"/>
        <a:ext cx="2928082" cy="1037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01AF7-297B-41DE-8548-4E76BA2983DD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DE517-6AEE-4E5C-965A-D1E406162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75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Teiginiai senjorams</a:t>
            </a:r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DE517-6AEE-4E5C-965A-D1E4061620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3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lv-LV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lv-LV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v-LV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lv-LV"/>
              <a:t>Click to edit Master text styles</a:t>
            </a:r>
          </a:p>
          <a:p>
            <a:pPr lvl="1" eaLnBrk="1" latinLnBrk="0" hangingPunct="1"/>
            <a:r>
              <a:rPr lang="lv-LV"/>
              <a:t>Second level</a:t>
            </a:r>
          </a:p>
          <a:p>
            <a:pPr lvl="2" eaLnBrk="1" latinLnBrk="0" hangingPunct="1"/>
            <a:r>
              <a:rPr lang="lv-LV"/>
              <a:t>Third level</a:t>
            </a:r>
          </a:p>
          <a:p>
            <a:pPr lvl="3" eaLnBrk="1" latinLnBrk="0" hangingPunct="1"/>
            <a:r>
              <a:rPr lang="lv-LV"/>
              <a:t>Fourth level</a:t>
            </a:r>
          </a:p>
          <a:p>
            <a:pPr lvl="4" eaLnBrk="1" latinLnBrk="0" hangingPunct="1"/>
            <a:r>
              <a:rPr lang="lv-LV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B4D0-81FC-FE4D-8D36-EB355FF11E4C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C2F8-02F2-5E40-9B4D-972A810089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lv-LV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lv-LV"/>
              <a:t>Click to edit Master text styles</a:t>
            </a:r>
          </a:p>
          <a:p>
            <a:pPr lvl="1" eaLnBrk="1" latinLnBrk="0" hangingPunct="1"/>
            <a:r>
              <a:rPr lang="lv-LV"/>
              <a:t>Second level</a:t>
            </a:r>
          </a:p>
          <a:p>
            <a:pPr lvl="2" eaLnBrk="1" latinLnBrk="0" hangingPunct="1"/>
            <a:r>
              <a:rPr lang="lv-LV"/>
              <a:t>Third level</a:t>
            </a:r>
          </a:p>
          <a:p>
            <a:pPr lvl="3" eaLnBrk="1" latinLnBrk="0" hangingPunct="1"/>
            <a:r>
              <a:rPr lang="lv-LV"/>
              <a:t>Fourth level</a:t>
            </a:r>
          </a:p>
          <a:p>
            <a:pPr lvl="4" eaLnBrk="1" latinLnBrk="0" hangingPunct="1"/>
            <a:r>
              <a:rPr lang="lv-LV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B4D0-81FC-FE4D-8D36-EB355FF11E4C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C2F8-02F2-5E40-9B4D-972A810089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v-LV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lv-LV"/>
              <a:t>Click to edit Master text styles</a:t>
            </a:r>
          </a:p>
          <a:p>
            <a:pPr lvl="1" eaLnBrk="1" latinLnBrk="0" hangingPunct="1"/>
            <a:r>
              <a:rPr lang="lv-LV"/>
              <a:t>Second level</a:t>
            </a:r>
          </a:p>
          <a:p>
            <a:pPr lvl="2" eaLnBrk="1" latinLnBrk="0" hangingPunct="1"/>
            <a:r>
              <a:rPr lang="lv-LV"/>
              <a:t>Third level</a:t>
            </a:r>
          </a:p>
          <a:p>
            <a:pPr lvl="3" eaLnBrk="1" latinLnBrk="0" hangingPunct="1"/>
            <a:r>
              <a:rPr lang="lv-LV"/>
              <a:t>Fourth level</a:t>
            </a:r>
          </a:p>
          <a:p>
            <a:pPr lvl="4" eaLnBrk="1" latinLnBrk="0" hangingPunct="1"/>
            <a:r>
              <a:rPr lang="lv-LV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B4D0-81FC-FE4D-8D36-EB355FF11E4C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E7BC2F8-02F2-5E40-9B4D-972A810089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lv-LV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lv-LV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lv-LV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lv-LV"/>
              <a:t>Click to edit Master text styles</a:t>
            </a:r>
          </a:p>
          <a:p>
            <a:pPr lvl="1" eaLnBrk="1" latinLnBrk="0" hangingPunct="1"/>
            <a:r>
              <a:rPr lang="lv-LV"/>
              <a:t>Second level</a:t>
            </a:r>
          </a:p>
          <a:p>
            <a:pPr lvl="2" eaLnBrk="1" latinLnBrk="0" hangingPunct="1"/>
            <a:r>
              <a:rPr lang="lv-LV"/>
              <a:t>Third level</a:t>
            </a:r>
          </a:p>
          <a:p>
            <a:pPr lvl="3" eaLnBrk="1" latinLnBrk="0" hangingPunct="1"/>
            <a:r>
              <a:rPr lang="lv-LV"/>
              <a:t>Fourth level</a:t>
            </a:r>
          </a:p>
          <a:p>
            <a:pPr lvl="4" eaLnBrk="1" latinLnBrk="0" hangingPunct="1"/>
            <a:r>
              <a:rPr lang="lv-LV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lv-LV"/>
              <a:t>Click to edit Master text styles</a:t>
            </a:r>
          </a:p>
          <a:p>
            <a:pPr lvl="1" eaLnBrk="1" latinLnBrk="0" hangingPunct="1"/>
            <a:r>
              <a:rPr lang="lv-LV"/>
              <a:t>Second level</a:t>
            </a:r>
          </a:p>
          <a:p>
            <a:pPr lvl="2" eaLnBrk="1" latinLnBrk="0" hangingPunct="1"/>
            <a:r>
              <a:rPr lang="lv-LV"/>
              <a:t>Third level</a:t>
            </a:r>
          </a:p>
          <a:p>
            <a:pPr lvl="3" eaLnBrk="1" latinLnBrk="0" hangingPunct="1"/>
            <a:r>
              <a:rPr lang="lv-LV"/>
              <a:t>Fourth level</a:t>
            </a:r>
          </a:p>
          <a:p>
            <a:pPr lvl="4" eaLnBrk="1" latinLnBrk="0" hangingPunct="1"/>
            <a:r>
              <a:rPr lang="lv-LV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B4D0-81FC-FE4D-8D36-EB355FF11E4C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C2F8-02F2-5E40-9B4D-972A810089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lv-LV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lv-LV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lv-LV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lv-LV"/>
              <a:t>Click to edit Master text styles</a:t>
            </a:r>
          </a:p>
          <a:p>
            <a:pPr lvl="1" eaLnBrk="1" latinLnBrk="0" hangingPunct="1"/>
            <a:r>
              <a:rPr lang="lv-LV"/>
              <a:t>Second level</a:t>
            </a:r>
          </a:p>
          <a:p>
            <a:pPr lvl="2" eaLnBrk="1" latinLnBrk="0" hangingPunct="1"/>
            <a:r>
              <a:rPr lang="lv-LV"/>
              <a:t>Third level</a:t>
            </a:r>
          </a:p>
          <a:p>
            <a:pPr lvl="3" eaLnBrk="1" latinLnBrk="0" hangingPunct="1"/>
            <a:r>
              <a:rPr lang="lv-LV"/>
              <a:t>Fourth level</a:t>
            </a:r>
          </a:p>
          <a:p>
            <a:pPr lvl="4" eaLnBrk="1" latinLnBrk="0" hangingPunct="1"/>
            <a:r>
              <a:rPr lang="lv-LV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lv-LV"/>
              <a:t>Click to edit Master text styles</a:t>
            </a:r>
          </a:p>
          <a:p>
            <a:pPr lvl="1" eaLnBrk="1" latinLnBrk="0" hangingPunct="1"/>
            <a:r>
              <a:rPr lang="lv-LV"/>
              <a:t>Second level</a:t>
            </a:r>
          </a:p>
          <a:p>
            <a:pPr lvl="2" eaLnBrk="1" latinLnBrk="0" hangingPunct="1"/>
            <a:r>
              <a:rPr lang="lv-LV"/>
              <a:t>Third level</a:t>
            </a:r>
          </a:p>
          <a:p>
            <a:pPr lvl="3" eaLnBrk="1" latinLnBrk="0" hangingPunct="1"/>
            <a:r>
              <a:rPr lang="lv-LV"/>
              <a:t>Fourth level</a:t>
            </a:r>
          </a:p>
          <a:p>
            <a:pPr lvl="4" eaLnBrk="1" latinLnBrk="0" hangingPunct="1"/>
            <a:r>
              <a:rPr lang="lv-LV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B4D0-81FC-FE4D-8D36-EB355FF11E4C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E7BC2F8-02F2-5E40-9B4D-972A810089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lv-LV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B4D0-81FC-FE4D-8D36-EB355FF11E4C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C2F8-02F2-5E40-9B4D-972A810089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B4D0-81FC-FE4D-8D36-EB355FF11E4C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C2F8-02F2-5E40-9B4D-972A810089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lv-LV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lv-LV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lv-LV"/>
              <a:t>Click to edit Master text styles</a:t>
            </a:r>
          </a:p>
          <a:p>
            <a:pPr lvl="1" eaLnBrk="1" latinLnBrk="0" hangingPunct="1"/>
            <a:r>
              <a:rPr lang="lv-LV"/>
              <a:t>Second level</a:t>
            </a:r>
          </a:p>
          <a:p>
            <a:pPr lvl="2" eaLnBrk="1" latinLnBrk="0" hangingPunct="1"/>
            <a:r>
              <a:rPr lang="lv-LV"/>
              <a:t>Third level</a:t>
            </a:r>
          </a:p>
          <a:p>
            <a:pPr lvl="3" eaLnBrk="1" latinLnBrk="0" hangingPunct="1"/>
            <a:r>
              <a:rPr lang="lv-LV"/>
              <a:t>Fourth level</a:t>
            </a:r>
          </a:p>
          <a:p>
            <a:pPr lvl="4" eaLnBrk="1" latinLnBrk="0" hangingPunct="1"/>
            <a:r>
              <a:rPr lang="lv-LV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B4D0-81FC-FE4D-8D36-EB355FF11E4C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C2F8-02F2-5E40-9B4D-972A810089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lv-LV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B4D0-81FC-FE4D-8D36-EB355FF11E4C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C2F8-02F2-5E40-9B4D-972A810089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lv-LV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lv-LV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lv-LV"/>
              <a:t>Click to edit Master text styles</a:t>
            </a:r>
          </a:p>
          <a:p>
            <a:pPr lvl="1" eaLnBrk="1" latinLnBrk="0" hangingPunct="1"/>
            <a:r>
              <a:rPr kumimoji="0" lang="lv-LV"/>
              <a:t>Second level</a:t>
            </a:r>
          </a:p>
          <a:p>
            <a:pPr lvl="2" eaLnBrk="1" latinLnBrk="0" hangingPunct="1"/>
            <a:r>
              <a:rPr kumimoji="0" lang="lv-LV"/>
              <a:t>Third level</a:t>
            </a:r>
          </a:p>
          <a:p>
            <a:pPr lvl="3" eaLnBrk="1" latinLnBrk="0" hangingPunct="1"/>
            <a:r>
              <a:rPr kumimoji="0" lang="lv-LV"/>
              <a:t>Fourth level</a:t>
            </a:r>
          </a:p>
          <a:p>
            <a:pPr lvl="4" eaLnBrk="1" latinLnBrk="0" hangingPunct="1"/>
            <a:r>
              <a:rPr kumimoji="0" lang="lv-LV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676B4D0-81FC-FE4D-8D36-EB355FF11E4C}" type="datetimeFigureOut">
              <a:rPr lang="en-US" smtClean="0"/>
              <a:pPr/>
              <a:t>8/17/2021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E7BC2F8-02F2-5E40-9B4D-972A810089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lv-LV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9AC07-2F1B-42DB-BAB4-9594E3486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836712"/>
            <a:ext cx="8458200" cy="1222375"/>
          </a:xfrm>
        </p:spPr>
        <p:txBody>
          <a:bodyPr>
            <a:normAutofit/>
          </a:bodyPr>
          <a:lstStyle/>
          <a:p>
            <a:pPr algn="ctr"/>
            <a:r>
              <a:rPr lang="lv-LV" b="1" dirty="0">
                <a:latin typeface="Cambria" panose="02040503050406030204" pitchFamily="18" charset="0"/>
              </a:rPr>
              <a:t>SAVANORIŠKAS DARBAS </a:t>
            </a:r>
            <a:br>
              <a:rPr lang="en-US" dirty="0"/>
            </a:br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D9134-C563-4ABE-8B1F-A3A4C700B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495" y="2202505"/>
            <a:ext cx="6401355" cy="27312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04DB5F9-E407-4BBC-A460-BB2082880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132856"/>
            <a:ext cx="8458200" cy="2880320"/>
          </a:xfrm>
        </p:spPr>
        <p:txBody>
          <a:bodyPr/>
          <a:lstStyle/>
          <a:p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02F266-DD68-4EBB-994D-89F4A6355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64" y="5281858"/>
            <a:ext cx="1780186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29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655AF-4DFA-402E-A1CB-305BA3B2C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Apval</a:t>
            </a:r>
            <a:r>
              <a:rPr lang="en-US" dirty="0"/>
              <a:t>a</a:t>
            </a:r>
            <a:r>
              <a:rPr lang="lv-LV" dirty="0"/>
              <a:t>s stalas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012447-9CC0-495A-85B3-6E8AE1852E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1866900"/>
            <a:ext cx="4191000" cy="4191000"/>
          </a:xfrm>
          <a:prstGeom prst="rect">
            <a:avLst/>
          </a:prstGeom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34CDFF6-1313-42AB-9EF3-B440FF34F7E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39501619"/>
              </p:ext>
            </p:extLst>
          </p:nvPr>
        </p:nvGraphicFramePr>
        <p:xfrm>
          <a:off x="4648200" y="1600200"/>
          <a:ext cx="4343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4020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Ačiū už dėmesį!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3E926C7-7004-4601-8B61-585948D7B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7664"/>
          <a:stretch/>
        </p:blipFill>
        <p:spPr>
          <a:xfrm>
            <a:off x="1853170" y="1554163"/>
            <a:ext cx="5590059" cy="41790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F1BDB-B4B8-4732-886D-E2BF2087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SAVANORIŲ DARBAS KAIP SOCIALIAI NAUDINGA UŽIMTUMO FORMA (I)</a:t>
            </a:r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15F07-F60A-4471-83BE-435F3BBC6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484784"/>
            <a:ext cx="4483224" cy="4839816"/>
          </a:xfrm>
        </p:spPr>
        <p:txBody>
          <a:bodyPr>
            <a:noAutofit/>
          </a:bodyPr>
          <a:lstStyle/>
          <a:p>
            <a:r>
              <a:rPr lang="lt-LT" sz="2400" b="1" dirty="0" err="1"/>
              <a:t>Savanorystė</a:t>
            </a:r>
            <a:r>
              <a:rPr lang="lt-LT" sz="2400" b="1" dirty="0"/>
              <a:t> yra savanoriškas asmens ar grupės veiksmas, laisvai suteikiantis laiko ir darbo visuomenės labui.</a:t>
            </a:r>
          </a:p>
          <a:p>
            <a:r>
              <a:rPr lang="lt-LT" sz="2400" b="1" dirty="0"/>
              <a:t>Daugelis savanorių yra specialiai apmokyti tose srityse, kuriose dirba, pavyzdžiui, medicinoje, švietime ar nenumatytame gelbėjime.</a:t>
            </a:r>
          </a:p>
          <a:p>
            <a:r>
              <a:rPr lang="lt-LT" sz="2400" b="1" dirty="0"/>
              <a:t>Kiti tarnauja pagal poreikį, pavyzdžiui, reaguodami į stichinę nelaimę.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DF7ABB-B2C0-421C-9354-400C82B865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81868" y="1776043"/>
            <a:ext cx="4206684" cy="405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78CE6-67FA-4E8A-BB20-8B28454A7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SAVANORIŲ DARBAS KAIP SOCIALIAI NAUDINGA UŽIMTUMO FORMA (II)</a:t>
            </a:r>
            <a:endParaRPr lang="lv-LV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5F97D7-3CF6-4FC6-8044-AE47935412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9552" y="2323033"/>
            <a:ext cx="3450613" cy="276215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C326A-97EB-41C4-8285-DE3BFAB2E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90165" y="1600200"/>
            <a:ext cx="5001435" cy="4724400"/>
          </a:xfrm>
        </p:spPr>
        <p:txBody>
          <a:bodyPr>
            <a:normAutofit fontScale="92500"/>
          </a:bodyPr>
          <a:lstStyle/>
          <a:p>
            <a:r>
              <a:rPr lang="lt-LT" sz="3000" b="1" dirty="0" err="1">
                <a:latin typeface="Cambria" panose="02040503050406030204" pitchFamily="18" charset="0"/>
              </a:rPr>
              <a:t>Savanorystė</a:t>
            </a:r>
            <a:r>
              <a:rPr lang="lt-LT" sz="3000" b="1" dirty="0">
                <a:latin typeface="Cambria" panose="02040503050406030204" pitchFamily="18" charset="0"/>
              </a:rPr>
              <a:t> yra tai, kas gerai nuteikia bendruomenę, nes ji suburia žmones siekti tikslo;</a:t>
            </a:r>
          </a:p>
          <a:p>
            <a:r>
              <a:rPr lang="lt-LT" sz="3000" b="1" dirty="0" err="1">
                <a:latin typeface="Cambria" panose="02040503050406030204" pitchFamily="18" charset="0"/>
              </a:rPr>
              <a:t>Savanorystė</a:t>
            </a:r>
            <a:r>
              <a:rPr lang="lt-LT" sz="3000" b="1" dirty="0">
                <a:latin typeface="Cambria" panose="02040503050406030204" pitchFamily="18" charset="0"/>
              </a:rPr>
              <a:t> yra svarbi dėl daugelio priežasčių, kurios naudingos abiems</a:t>
            </a:r>
            <a:r>
              <a:rPr lang="lt-LT" sz="3200" b="1" dirty="0"/>
              <a:t>:</a:t>
            </a:r>
          </a:p>
          <a:p>
            <a:r>
              <a:rPr lang="lt-LT" sz="3200" dirty="0" err="1"/>
              <a:t>Bendruomenėi</a:t>
            </a:r>
            <a:r>
              <a:rPr lang="lt-LT" sz="3200" dirty="0"/>
              <a:t>;</a:t>
            </a:r>
          </a:p>
          <a:p>
            <a:r>
              <a:rPr lang="lt-LT" sz="3200" dirty="0"/>
              <a:t>patiems  savanoriams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698338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A997E-F403-42CD-AFC8-0F388589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r>
              <a:rPr lang="lt-LT" dirty="0"/>
              <a:t>KODĖL LIETUVOJE savanorių darbas vis dar  nėra populiarus?</a:t>
            </a:r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BC58-A390-43ED-B369-683366F16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6110520" cy="492514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lt-LT" sz="2400" dirty="0"/>
              <a:t>Mūsų visuomenė, išgyvenanti laukinio kapitalizmo laikus, kai žmogus nėra vertybė, o tik darbo priemonė, nėra palanki savanoriams;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400" dirty="0"/>
              <a:t>Lietuvoje skiepijama mintis, kad žmogus viską turi gauti greitai, o </a:t>
            </a:r>
            <a:r>
              <a:rPr lang="lt-LT" sz="2400" dirty="0" err="1"/>
              <a:t>savanorystė</a:t>
            </a:r>
            <a:r>
              <a:rPr lang="lt-LT" sz="2400" dirty="0"/>
              <a:t> dažnai netgi pašiepiama;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400" dirty="0"/>
              <a:t>Pagrindinės priežastys, kodėl </a:t>
            </a:r>
            <a:r>
              <a:rPr lang="lt-LT" sz="2400" dirty="0" err="1"/>
              <a:t>savanorystė</a:t>
            </a:r>
            <a:r>
              <a:rPr lang="lt-LT" sz="2400" dirty="0"/>
              <a:t> Lietuvoje yra sunki, yra ta, kad žmonėms trūksta informacijos apie tai, kur ir kaip </a:t>
            </a:r>
            <a:r>
              <a:rPr lang="lt-LT" sz="2400" dirty="0" err="1"/>
              <a:t>savanoriauti</a:t>
            </a:r>
            <a:r>
              <a:rPr lang="lt-LT" sz="2400" dirty="0"/>
              <a:t>, kur eiti, kai kurie žmonės nežino, kas yra </a:t>
            </a:r>
            <a:r>
              <a:rPr lang="lt-LT" sz="2400" dirty="0" err="1"/>
              <a:t>savanorystė</a:t>
            </a:r>
            <a:r>
              <a:rPr lang="lt-LT" sz="2400" dirty="0"/>
              <a:t> ir kokia yra jos misija.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517402-FF17-4571-9537-E0676AFB13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0032" y="1600200"/>
            <a:ext cx="2567068" cy="283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FD53DB-9A5A-4169-9483-C9B4FDDD6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932" y="4698580"/>
            <a:ext cx="2567068" cy="102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58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8F1C-7CEE-48A5-80FD-E3453A4C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SAVANORIŠKO DARBO RŪŠYS (I)</a:t>
            </a:r>
            <a:endParaRPr lang="lv-LV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25A6A8-3B59-4F6A-82D4-B5734EC10A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1611" y="3212976"/>
            <a:ext cx="2861824" cy="350237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230C3-2922-43A7-ADA3-A7209E050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3928" y="1600200"/>
            <a:ext cx="5067672" cy="52578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lt-L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Tradicinė </a:t>
            </a:r>
            <a:r>
              <a:rPr lang="lt-L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savanorystė</a:t>
            </a:r>
            <a:endParaRPr lang="lt-L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t-L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Įgūdžiais paremta </a:t>
            </a:r>
            <a:r>
              <a:rPr lang="lt-L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savanorystė</a:t>
            </a:r>
            <a:endParaRPr lang="lt-L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t-L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Savanorystė</a:t>
            </a:r>
            <a:r>
              <a:rPr lang="lt-L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besivystančiose šalyse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t-L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Aplinkos </a:t>
            </a:r>
            <a:r>
              <a:rPr lang="lt-L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savanorystė</a:t>
            </a:r>
            <a:endParaRPr lang="lt-L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t-L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Savanorystė</a:t>
            </a:r>
            <a:r>
              <a:rPr lang="lt-L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kritiniu atveju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t-L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Bendruomenės savanoriškas darbas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t-L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Socialinė </a:t>
            </a:r>
            <a:r>
              <a:rPr lang="lt-L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savanorystė</a:t>
            </a:r>
            <a:r>
              <a:rPr lang="lt-L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arba socialinė </a:t>
            </a:r>
            <a:r>
              <a:rPr lang="lt-L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savanorystė</a:t>
            </a:r>
            <a:endParaRPr lang="lt-L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t-L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Savanorystė</a:t>
            </a:r>
            <a:r>
              <a:rPr lang="lt-L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svarbiausiuose sporto renginiuose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t-L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Virtuali </a:t>
            </a:r>
            <a:r>
              <a:rPr lang="lt-L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savanorystė</a:t>
            </a:r>
            <a:endParaRPr lang="lv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A2B7C-82D6-4BE2-848A-E95CA0C49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35" y="1600200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3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E802-1E08-408A-8938-F92041BE3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SAVANORIŠKO DARBO RŪŠYS (I</a:t>
            </a:r>
            <a:r>
              <a:rPr lang="lt-LT" dirty="0"/>
              <a:t>I</a:t>
            </a:r>
            <a:r>
              <a:rPr lang="en-US" dirty="0"/>
              <a:t>)</a:t>
            </a:r>
            <a:endParaRPr lang="lv-LV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85427CA-2B50-4F94-A7FA-5A44817261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8885953"/>
              </p:ext>
            </p:extLst>
          </p:nvPr>
        </p:nvGraphicFramePr>
        <p:xfrm>
          <a:off x="611560" y="1554163"/>
          <a:ext cx="5269512" cy="510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FF47199-3FC5-4F3F-8396-3607DCD9F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1073" y="3190446"/>
            <a:ext cx="2573312" cy="1715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02115B-EEA1-4FC3-B15D-3F578EAF10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981" y="1532381"/>
            <a:ext cx="2565458" cy="1679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46D09A-057C-4C27-9445-34F5C9C8EA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79" t="-1505" r="42922" b="1505"/>
          <a:stretch/>
        </p:blipFill>
        <p:spPr>
          <a:xfrm>
            <a:off x="5881073" y="4886309"/>
            <a:ext cx="2573312" cy="177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93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90D5D-0AFD-4062-9100-788B1A7D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/>
              <a:t>savanorių organizacijos </a:t>
            </a:r>
            <a:r>
              <a:rPr lang="lt-LT" dirty="0" err="1"/>
              <a:t>SENJORAms</a:t>
            </a:r>
            <a:endParaRPr lang="lv-LV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F2F356-F967-40F2-9AE8-8CA1A347F6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1560" y="1600200"/>
            <a:ext cx="3157318" cy="1828800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6807A3C-E934-43CA-A4ED-8DC3F1A0603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57817589"/>
              </p:ext>
            </p:extLst>
          </p:nvPr>
        </p:nvGraphicFramePr>
        <p:xfrm>
          <a:off x="4355976" y="1600200"/>
          <a:ext cx="4635624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E8861A2-2FB3-4536-98AD-081087F72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732" y="3927017"/>
            <a:ext cx="3145146" cy="20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79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C474-75E7-4C85-9899-689A6159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Savanoriškos</a:t>
            </a:r>
            <a:r>
              <a:rPr lang="en-US" dirty="0"/>
              <a:t> </a:t>
            </a:r>
            <a:r>
              <a:rPr lang="en-US" dirty="0" err="1"/>
              <a:t>veiklos</a:t>
            </a:r>
            <a:r>
              <a:rPr lang="en-US" dirty="0"/>
              <a:t> </a:t>
            </a:r>
            <a:r>
              <a:rPr lang="en-US" dirty="0" err="1"/>
              <a:t>nauda</a:t>
            </a:r>
            <a:r>
              <a:rPr lang="en-US" dirty="0"/>
              <a:t> </a:t>
            </a:r>
            <a:r>
              <a:rPr lang="en-US" dirty="0" err="1"/>
              <a:t>senjorams</a:t>
            </a:r>
            <a:endParaRPr lang="lv-LV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2B87265-7BAC-4466-9BBC-3CCE5A0EE12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36764243"/>
              </p:ext>
            </p:extLst>
          </p:nvPr>
        </p:nvGraphicFramePr>
        <p:xfrm>
          <a:off x="304800" y="1600200"/>
          <a:ext cx="4191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8930204-AF12-42C0-9EF5-B3508516CA2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37972511"/>
              </p:ext>
            </p:extLst>
          </p:nvPr>
        </p:nvGraphicFramePr>
        <p:xfrm>
          <a:off x="4648200" y="1600200"/>
          <a:ext cx="4343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68258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21E26-8B83-424D-B2B6-3860EFC69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457199"/>
            <a:ext cx="8686800" cy="73955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SEN</a:t>
            </a:r>
            <a:r>
              <a:rPr lang="lt-LT" dirty="0"/>
              <a:t>j</a:t>
            </a:r>
            <a:r>
              <a:rPr lang="en-US" dirty="0"/>
              <a:t>OR</a:t>
            </a:r>
            <a:r>
              <a:rPr lang="lt-LT" dirty="0"/>
              <a:t>ų</a:t>
            </a:r>
            <a:r>
              <a:rPr lang="en-US" dirty="0"/>
              <a:t> SUNKUMAI  SAVANORIA</a:t>
            </a:r>
            <a:r>
              <a:rPr lang="lt-LT" dirty="0"/>
              <a:t>ujant</a:t>
            </a:r>
            <a:endParaRPr lang="lv-LV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4E457B-E832-491B-AA19-43AB594565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51720" y="3933056"/>
            <a:ext cx="5328591" cy="299733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0F509-EB4B-440A-9779-F24430E6A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51720" y="1600200"/>
            <a:ext cx="5328591" cy="19728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lt-LT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kartų barjeras (kalbos greitis, žargonas, svetimi žodžiai);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t-LT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šiuolaikinių prietaisų naudojimo įgūdžiai;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t-LT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atsparumas stresui;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t-LT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tinkamumo ir ištvermės lygis.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8820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k">
      <a:majorFont>
        <a:latin typeface="Franklin Gothic Medium"/>
        <a:ea typeface=""/>
        <a:cs typeface=""/>
        <a:font script="Jpan" typeface="ヒラギノ角ゴ Pro W6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ＭＳ Ｐゴシック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Trek.thmx</Template>
  <TotalTime>10791</TotalTime>
  <Words>395</Words>
  <Application>Microsoft Office PowerPoint</Application>
  <PresentationFormat>On-screen Show (4:3)</PresentationFormat>
  <Paragraphs>64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Cambria</vt:lpstr>
      <vt:lpstr>Franklin Gothic Book</vt:lpstr>
      <vt:lpstr>Franklin Gothic Medium</vt:lpstr>
      <vt:lpstr>Wingdings</vt:lpstr>
      <vt:lpstr>Wingdings 2</vt:lpstr>
      <vt:lpstr>Trek</vt:lpstr>
      <vt:lpstr>SAVANORIŠKAS DARBAS  </vt:lpstr>
      <vt:lpstr>SAVANORIŲ DARBAS KAIP SOCIALIAI NAUDINGA UŽIMTUMO FORMA (I)</vt:lpstr>
      <vt:lpstr>SAVANORIŲ DARBAS KAIP SOCIALIAI NAUDINGA UŽIMTUMO FORMA (II)</vt:lpstr>
      <vt:lpstr> KODĖL LIETUVOJE savanorių darbas vis dar  nėra populiarus?</vt:lpstr>
      <vt:lpstr>SAVANORIŠKO DARBO RŪŠYS (I)</vt:lpstr>
      <vt:lpstr>SAVANORIŠKO DARBO RŪŠYS (II)</vt:lpstr>
      <vt:lpstr>savanorių organizacijos SENJORAms</vt:lpstr>
      <vt:lpstr>Savanoriškos veiklos nauda senjorams</vt:lpstr>
      <vt:lpstr>SENjORų SUNKUMAI  SAVANORIAujant</vt:lpstr>
      <vt:lpstr>Apvalas stalas</vt:lpstr>
      <vt:lpstr>Ačiū už dėmesį!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“Pieci airi”</dc:title>
  <dc:creator>Tatiana Azamatova</dc:creator>
  <cp:lastModifiedBy>Andrej Jedik</cp:lastModifiedBy>
  <cp:revision>646</cp:revision>
  <dcterms:created xsi:type="dcterms:W3CDTF">2016-03-31T07:25:02Z</dcterms:created>
  <dcterms:modified xsi:type="dcterms:W3CDTF">2021-08-17T05:11:28Z</dcterms:modified>
</cp:coreProperties>
</file>