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88" r:id="rId2"/>
    <p:sldId id="297" r:id="rId3"/>
    <p:sldId id="299" r:id="rId4"/>
    <p:sldId id="300" r:id="rId5"/>
    <p:sldId id="302" r:id="rId6"/>
    <p:sldId id="301" r:id="rId7"/>
    <p:sldId id="304" r:id="rId8"/>
    <p:sldId id="305" r:id="rId9"/>
    <p:sldId id="285" r:id="rId10"/>
    <p:sldId id="284"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BFF"/>
    <a:srgbClr val="FF322F"/>
    <a:srgbClr val="AF7DFF"/>
    <a:srgbClr val="35FF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809" autoAdjust="0"/>
    <p:restoredTop sz="95699" autoAdjust="0"/>
  </p:normalViewPr>
  <p:slideViewPr>
    <p:cSldViewPr snapToObjects="1">
      <p:cViewPr>
        <p:scale>
          <a:sx n="70" d="100"/>
          <a:sy n="70" d="100"/>
        </p:scale>
        <p:origin x="-696"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0CA030-004F-45AD-8DE7-52177CB4CA05}" type="doc">
      <dgm:prSet loTypeId="urn:microsoft.com/office/officeart/2005/8/layout/vList2" loCatId="list" qsTypeId="urn:microsoft.com/office/officeart/2005/8/quickstyle/simple1" qsCatId="simple" csTypeId="urn:microsoft.com/office/officeart/2005/8/colors/accent6_1" csCatId="accent6" phldr="1"/>
      <dgm:spPr/>
      <dgm:t>
        <a:bodyPr/>
        <a:lstStyle/>
        <a:p>
          <a:endParaRPr lang="et-EE"/>
        </a:p>
      </dgm:t>
    </dgm:pt>
    <dgm:pt modelId="{BF9A6DD8-6ED8-4247-9EE4-E7056F591E5B}">
      <dgm:prSet phldrT="[Tekst]" custT="1"/>
      <dgm:spPr/>
      <dgm:t>
        <a:bodyPr/>
        <a:lstStyle/>
        <a:p>
          <a:pPr>
            <a:spcBef>
              <a:spcPts val="600"/>
            </a:spcBef>
            <a:spcAft>
              <a:spcPts val="600"/>
            </a:spcAft>
          </a:pPr>
          <a:r>
            <a:rPr lang="lt-LT" sz="1800" dirty="0" smtClean="0"/>
            <a:t>1 žingsnis. Ar mano rajone yra savitarpio pagalbos grupė, galinti patenkinti mano poreikius?</a:t>
          </a:r>
          <a:endParaRPr lang="et-EE" sz="1800" b="1" dirty="0"/>
        </a:p>
      </dgm:t>
    </dgm:pt>
    <dgm:pt modelId="{80F71AF0-F1D0-4E48-8167-B9DF6D6BD3A0}" type="parTrans" cxnId="{50851C98-A60C-4C65-A360-43A5C94D9284}">
      <dgm:prSet/>
      <dgm:spPr/>
      <dgm:t>
        <a:bodyPr/>
        <a:lstStyle/>
        <a:p>
          <a:endParaRPr lang="et-EE" sz="1200"/>
        </a:p>
      </dgm:t>
    </dgm:pt>
    <dgm:pt modelId="{850604CA-6009-4BB4-AA58-C1B6374A3723}" type="sibTrans" cxnId="{50851C98-A60C-4C65-A360-43A5C94D9284}">
      <dgm:prSet/>
      <dgm:spPr/>
      <dgm:t>
        <a:bodyPr/>
        <a:lstStyle/>
        <a:p>
          <a:endParaRPr lang="et-EE" sz="1200"/>
        </a:p>
      </dgm:t>
    </dgm:pt>
    <dgm:pt modelId="{02FF23A6-B4E6-4CC8-B783-84A69E865236}">
      <dgm:prSet phldrT="[Tekst]" custT="1"/>
      <dgm:spPr/>
      <dgm:t>
        <a:bodyPr/>
        <a:lstStyle/>
        <a:p>
          <a:r>
            <a:rPr lang="fi-FI" sz="1200" b="0" i="0" smtClean="0"/>
            <a:t>Vietos bendruomenės organizacija, palaikanti savipagalbą</a:t>
          </a:r>
          <a:endParaRPr lang="et-EE" sz="1200" dirty="0"/>
        </a:p>
      </dgm:t>
    </dgm:pt>
    <dgm:pt modelId="{9BF23BFE-A5F8-46E1-888B-9D27E9E02198}" type="parTrans" cxnId="{55408650-9733-46BF-8A15-C7B60252F4FC}">
      <dgm:prSet/>
      <dgm:spPr/>
      <dgm:t>
        <a:bodyPr/>
        <a:lstStyle/>
        <a:p>
          <a:endParaRPr lang="et-EE" sz="1200"/>
        </a:p>
      </dgm:t>
    </dgm:pt>
    <dgm:pt modelId="{AF3860D3-7F1C-4C83-8C6E-A47B95586822}" type="sibTrans" cxnId="{55408650-9733-46BF-8A15-C7B60252F4FC}">
      <dgm:prSet/>
      <dgm:spPr/>
      <dgm:t>
        <a:bodyPr/>
        <a:lstStyle/>
        <a:p>
          <a:endParaRPr lang="et-EE" sz="1200"/>
        </a:p>
      </dgm:t>
    </dgm:pt>
    <dgm:pt modelId="{FCC40F8D-7B8E-40D1-BFA8-8D3CBF46AC22}">
      <dgm:prSet phldrT="[Tekst]" custT="1"/>
      <dgm:spPr/>
      <dgm:t>
        <a:bodyPr/>
        <a:lstStyle/>
        <a:p>
          <a:r>
            <a:rPr lang="lt-LT" sz="1800" b="1" dirty="0" smtClean="0"/>
            <a:t>2 žingsnis. Suraskite žmonių, kurie norėtų padėti jums sukurti grupę</a:t>
          </a:r>
          <a:r>
            <a:rPr lang="et-EE" sz="1800" b="1" i="0" dirty="0" smtClean="0"/>
            <a:t>.</a:t>
          </a:r>
          <a:endParaRPr lang="et-EE" sz="1800" b="1" dirty="0"/>
        </a:p>
      </dgm:t>
    </dgm:pt>
    <dgm:pt modelId="{EFF0CD31-847B-4F17-B549-4C34204DF241}" type="parTrans" cxnId="{C736A9BC-CEAC-4BF6-A1D2-1FA5530F63A9}">
      <dgm:prSet/>
      <dgm:spPr/>
      <dgm:t>
        <a:bodyPr/>
        <a:lstStyle/>
        <a:p>
          <a:endParaRPr lang="et-EE" sz="1200"/>
        </a:p>
      </dgm:t>
    </dgm:pt>
    <dgm:pt modelId="{EE6A146D-FEAF-4302-A745-2604903494AD}" type="sibTrans" cxnId="{C736A9BC-CEAC-4BF6-A1D2-1FA5530F63A9}">
      <dgm:prSet/>
      <dgm:spPr/>
      <dgm:t>
        <a:bodyPr/>
        <a:lstStyle/>
        <a:p>
          <a:endParaRPr lang="et-EE" sz="1200"/>
        </a:p>
      </dgm:t>
    </dgm:pt>
    <dgm:pt modelId="{0552135F-4DD6-4C44-883B-5E975EEBC72A}">
      <dgm:prSet phldrT="[Tekst]" custT="1"/>
      <dgm:spPr/>
      <dgm:t>
        <a:bodyPr/>
        <a:lstStyle/>
        <a:p>
          <a:r>
            <a:rPr lang="en-US" sz="1200" b="0" i="0" smtClean="0"/>
            <a:t>Kokią situaciją noriu ištaisyti?</a:t>
          </a:r>
          <a:endParaRPr lang="et-EE" sz="1200" dirty="0"/>
        </a:p>
      </dgm:t>
    </dgm:pt>
    <dgm:pt modelId="{9F6BE0A9-3E1C-4333-A140-DE33D2550925}" type="parTrans" cxnId="{02763DFF-FA42-4352-BE2E-02E41E257D94}">
      <dgm:prSet/>
      <dgm:spPr/>
      <dgm:t>
        <a:bodyPr/>
        <a:lstStyle/>
        <a:p>
          <a:endParaRPr lang="et-EE" sz="1200"/>
        </a:p>
      </dgm:t>
    </dgm:pt>
    <dgm:pt modelId="{1ABC346C-7070-4569-9354-DA9E042CB99F}" type="sibTrans" cxnId="{02763DFF-FA42-4352-BE2E-02E41E257D94}">
      <dgm:prSet/>
      <dgm:spPr/>
      <dgm:t>
        <a:bodyPr/>
        <a:lstStyle/>
        <a:p>
          <a:endParaRPr lang="et-EE" sz="1200"/>
        </a:p>
      </dgm:t>
    </dgm:pt>
    <dgm:pt modelId="{5CBB69C3-296C-4F2E-93A0-9BDD82FC0D31}">
      <dgm:prSet phldrT="[Tekst]" custT="1"/>
      <dgm:spPr/>
      <dgm:t>
        <a:bodyPr/>
        <a:lstStyle/>
        <a:p>
          <a:r>
            <a:rPr lang="lt-LT" sz="1800" b="1" i="0" dirty="0" smtClean="0"/>
            <a:t>3 žingsnis. Apibrėžkite grupės tikslus</a:t>
          </a:r>
          <a:r>
            <a:rPr lang="et-EE" sz="1800" b="1" i="0" dirty="0" smtClean="0"/>
            <a:t>.</a:t>
          </a:r>
          <a:endParaRPr lang="et-EE" sz="1800" b="1" i="0" dirty="0"/>
        </a:p>
      </dgm:t>
    </dgm:pt>
    <dgm:pt modelId="{764D6669-EDD2-4CC6-899D-299D75437F60}" type="parTrans" cxnId="{398A4E33-2664-47C8-8D6F-94B9538F70B6}">
      <dgm:prSet/>
      <dgm:spPr/>
      <dgm:t>
        <a:bodyPr/>
        <a:lstStyle/>
        <a:p>
          <a:endParaRPr lang="et-EE" sz="1200"/>
        </a:p>
      </dgm:t>
    </dgm:pt>
    <dgm:pt modelId="{C3DB40B7-CED9-40B3-9DA8-1A8B3EB7EFC6}" type="sibTrans" cxnId="{398A4E33-2664-47C8-8D6F-94B9538F70B6}">
      <dgm:prSet/>
      <dgm:spPr/>
      <dgm:t>
        <a:bodyPr/>
        <a:lstStyle/>
        <a:p>
          <a:endParaRPr lang="et-EE" sz="1200"/>
        </a:p>
      </dgm:t>
    </dgm:pt>
    <dgm:pt modelId="{6F8DFDEE-9351-4376-B133-4CACEA7EC3E8}">
      <dgm:prSet phldrT="[Tekst]" custT="1"/>
      <dgm:spPr/>
      <dgm:t>
        <a:bodyPr/>
        <a:lstStyle/>
        <a:p>
          <a:r>
            <a:rPr lang="lt-LT" sz="1200" b="0" i="0" dirty="0" smtClean="0"/>
            <a:t>Norėdami apibrėžti savo grupės tikslus, reikia laiko, o jūsų steigimo komitetui gali tekti ne kartą susitikti šiuo klausimu. Skirkite visą jums reikalingą laiką. Šis žingsnis yra svarbus. Prieš viešai skelbdami, turite žinoti savo susitikimų tikslą.</a:t>
          </a:r>
          <a:endParaRPr lang="et-EE" sz="1200" dirty="0"/>
        </a:p>
      </dgm:t>
    </dgm:pt>
    <dgm:pt modelId="{35225FDB-8723-44AD-BF22-6BA908DF336B}" type="parTrans" cxnId="{FACAF899-33A4-4F8B-A5B2-9B832917576B}">
      <dgm:prSet/>
      <dgm:spPr/>
      <dgm:t>
        <a:bodyPr/>
        <a:lstStyle/>
        <a:p>
          <a:endParaRPr lang="et-EE" sz="1200"/>
        </a:p>
      </dgm:t>
    </dgm:pt>
    <dgm:pt modelId="{F0C58D1E-29FA-42F3-87AB-B4628720750D}" type="sibTrans" cxnId="{FACAF899-33A4-4F8B-A5B2-9B832917576B}">
      <dgm:prSet/>
      <dgm:spPr/>
      <dgm:t>
        <a:bodyPr/>
        <a:lstStyle/>
        <a:p>
          <a:endParaRPr lang="et-EE" sz="1200"/>
        </a:p>
      </dgm:t>
    </dgm:pt>
    <dgm:pt modelId="{363A7A3F-D226-42BF-807F-9A16FBE1EAA7}">
      <dgm:prSet custT="1"/>
      <dgm:spPr/>
      <dgm:t>
        <a:bodyPr/>
        <a:lstStyle/>
        <a:p>
          <a:r>
            <a:rPr lang="lt-LT" sz="1800" b="1" i="0" dirty="0" smtClean="0"/>
            <a:t>4 žingsnis. Pasirinkite savo grupės pavadinimą.</a:t>
          </a:r>
          <a:endParaRPr lang="et-EE" sz="1800" b="1" i="0" dirty="0"/>
        </a:p>
      </dgm:t>
    </dgm:pt>
    <dgm:pt modelId="{0E30106C-56DD-4604-ABBE-58BEEEA6EA62}" type="parTrans" cxnId="{AB794DAF-5DAD-4D7B-A1DB-EA46F520C14B}">
      <dgm:prSet/>
      <dgm:spPr/>
      <dgm:t>
        <a:bodyPr/>
        <a:lstStyle/>
        <a:p>
          <a:endParaRPr lang="et-EE" sz="1200"/>
        </a:p>
      </dgm:t>
    </dgm:pt>
    <dgm:pt modelId="{3ED72CF6-E20A-464F-AC8B-3EB6C157014C}" type="sibTrans" cxnId="{AB794DAF-5DAD-4D7B-A1DB-EA46F520C14B}">
      <dgm:prSet/>
      <dgm:spPr/>
      <dgm:t>
        <a:bodyPr/>
        <a:lstStyle/>
        <a:p>
          <a:endParaRPr lang="et-EE" sz="1200"/>
        </a:p>
      </dgm:t>
    </dgm:pt>
    <dgm:pt modelId="{A0B221B8-C5E3-4E68-A12C-14A3B31F7B7B}">
      <dgm:prSet custT="1"/>
      <dgm:spPr/>
      <dgm:t>
        <a:bodyPr/>
        <a:lstStyle/>
        <a:p>
          <a:r>
            <a:rPr lang="lt-LT" sz="1200" b="0" i="0" dirty="0" smtClean="0"/>
            <a:t>Jūsų grupės pavadinimas turėtų būti apibūdinamasis, aiškus ir tikslus, kad atspindėtų grupės misiją. </a:t>
          </a:r>
          <a:r>
            <a:rPr lang="lt-LT" sz="1200" b="0" i="0" smtClean="0"/>
            <a:t>Be to, jis turėtų būti trumpas ir, kiek įmanoma, viliojantis.</a:t>
          </a:r>
          <a:endParaRPr lang="et-EE" sz="1200" b="1" i="0" dirty="0"/>
        </a:p>
      </dgm:t>
    </dgm:pt>
    <dgm:pt modelId="{379AAD2F-1B07-487B-BD58-43264FB56C79}" type="parTrans" cxnId="{49412692-A90F-45DD-8386-BA1BAE4D57F0}">
      <dgm:prSet/>
      <dgm:spPr/>
      <dgm:t>
        <a:bodyPr/>
        <a:lstStyle/>
        <a:p>
          <a:endParaRPr lang="et-EE" sz="1200"/>
        </a:p>
      </dgm:t>
    </dgm:pt>
    <dgm:pt modelId="{CC0D538F-0042-44CF-BEA7-F6D5C4821268}" type="sibTrans" cxnId="{49412692-A90F-45DD-8386-BA1BAE4D57F0}">
      <dgm:prSet/>
      <dgm:spPr/>
      <dgm:t>
        <a:bodyPr/>
        <a:lstStyle/>
        <a:p>
          <a:endParaRPr lang="et-EE" sz="1200"/>
        </a:p>
      </dgm:t>
    </dgm:pt>
    <dgm:pt modelId="{B5A81919-B4BA-43E8-9959-93FCF696131B}">
      <dgm:prSet custT="1"/>
      <dgm:spPr/>
      <dgm:t>
        <a:bodyPr/>
        <a:lstStyle/>
        <a:p>
          <a:r>
            <a:rPr lang="lt-LT" sz="1200" b="0" i="0" dirty="0"/>
            <a:t>Jūsų vietos bendruomenės paslaugų centras</a:t>
          </a:r>
          <a:endParaRPr lang="en-US" sz="1200" b="0" i="0" dirty="0"/>
        </a:p>
      </dgm:t>
    </dgm:pt>
    <dgm:pt modelId="{7656E992-6261-46C7-B7BD-767BB3D51CB2}" type="parTrans" cxnId="{48D18E5A-AB59-4E70-8C0B-E52F1BC174CA}">
      <dgm:prSet/>
      <dgm:spPr/>
      <dgm:t>
        <a:bodyPr/>
        <a:lstStyle/>
        <a:p>
          <a:endParaRPr lang="en-US"/>
        </a:p>
      </dgm:t>
    </dgm:pt>
    <dgm:pt modelId="{DBE943D8-DB5E-45DC-9ADD-D630D78783C6}" type="sibTrans" cxnId="{48D18E5A-AB59-4E70-8C0B-E52F1BC174CA}">
      <dgm:prSet/>
      <dgm:spPr/>
      <dgm:t>
        <a:bodyPr/>
        <a:lstStyle/>
        <a:p>
          <a:endParaRPr lang="en-US"/>
        </a:p>
      </dgm:t>
    </dgm:pt>
    <dgm:pt modelId="{49BCEFD9-D608-4CC1-9F58-D2E284552B09}">
      <dgm:prSet custT="1"/>
      <dgm:spPr/>
      <dgm:t>
        <a:bodyPr/>
        <a:lstStyle/>
        <a:p>
          <a:r>
            <a:rPr lang="lt-LT" sz="1200" b="0" i="0" dirty="0"/>
            <a:t>Jūsų vietinė ligoninė</a:t>
          </a:r>
          <a:endParaRPr lang="en-US" sz="1200" b="0" i="0" dirty="0"/>
        </a:p>
      </dgm:t>
    </dgm:pt>
    <dgm:pt modelId="{77D4902B-EB06-4F21-92D1-EF36A584E0F0}" type="parTrans" cxnId="{6DF28291-E659-4C7E-B813-750F17A633D8}">
      <dgm:prSet/>
      <dgm:spPr/>
      <dgm:t>
        <a:bodyPr/>
        <a:lstStyle/>
        <a:p>
          <a:endParaRPr lang="en-US"/>
        </a:p>
      </dgm:t>
    </dgm:pt>
    <dgm:pt modelId="{A84D06E6-B756-4DFA-9176-D0D6705AE9C1}" type="sibTrans" cxnId="{6DF28291-E659-4C7E-B813-750F17A633D8}">
      <dgm:prSet/>
      <dgm:spPr/>
      <dgm:t>
        <a:bodyPr/>
        <a:lstStyle/>
        <a:p>
          <a:endParaRPr lang="en-US"/>
        </a:p>
      </dgm:t>
    </dgm:pt>
    <dgm:pt modelId="{B3EAF6D8-C935-4CEF-A4D8-811309701D39}">
      <dgm:prSet custT="1"/>
      <dgm:spPr/>
      <dgm:t>
        <a:bodyPr/>
        <a:lstStyle/>
        <a:p>
          <a:r>
            <a:rPr lang="lt-LT" sz="1200" b="0" i="0" dirty="0"/>
            <a:t>Kitos žinomos savipagalbos grupės</a:t>
          </a:r>
          <a:endParaRPr lang="en-US" sz="1200" b="0" i="0" dirty="0"/>
        </a:p>
      </dgm:t>
    </dgm:pt>
    <dgm:pt modelId="{F6E88451-8148-4E91-BACC-0C9813C0D265}" type="parTrans" cxnId="{0FDFE894-6D70-47F4-86B4-E33A1CF41C89}">
      <dgm:prSet/>
      <dgm:spPr/>
      <dgm:t>
        <a:bodyPr/>
        <a:lstStyle/>
        <a:p>
          <a:endParaRPr lang="en-US"/>
        </a:p>
      </dgm:t>
    </dgm:pt>
    <dgm:pt modelId="{B9C77A81-FA91-4F78-8B2A-4999BECD2159}" type="sibTrans" cxnId="{0FDFE894-6D70-47F4-86B4-E33A1CF41C89}">
      <dgm:prSet/>
      <dgm:spPr/>
      <dgm:t>
        <a:bodyPr/>
        <a:lstStyle/>
        <a:p>
          <a:endParaRPr lang="en-US"/>
        </a:p>
      </dgm:t>
    </dgm:pt>
    <dgm:pt modelId="{B9494222-27CE-4E9E-B0FC-3E79F2AEFBE4}">
      <dgm:prSet custT="1"/>
      <dgm:spPr/>
      <dgm:t>
        <a:bodyPr/>
        <a:lstStyle/>
        <a:p>
          <a:r>
            <a:rPr lang="en-US" sz="1200" b="0" i="0" dirty="0"/>
            <a:t>Kas dar gali būti toje pačioje situacijoje?</a:t>
          </a:r>
        </a:p>
      </dgm:t>
    </dgm:pt>
    <dgm:pt modelId="{DFA2198E-E6EF-45F4-B7CE-6CE37B31710E}" type="parTrans" cxnId="{693632C3-7DA0-43E2-A416-CDD2D9CB07ED}">
      <dgm:prSet/>
      <dgm:spPr/>
      <dgm:t>
        <a:bodyPr/>
        <a:lstStyle/>
        <a:p>
          <a:endParaRPr lang="en-US"/>
        </a:p>
      </dgm:t>
    </dgm:pt>
    <dgm:pt modelId="{3A7D329B-0B5E-4610-9A92-BE7ABCC2CD95}" type="sibTrans" cxnId="{693632C3-7DA0-43E2-A416-CDD2D9CB07ED}">
      <dgm:prSet/>
      <dgm:spPr/>
      <dgm:t>
        <a:bodyPr/>
        <a:lstStyle/>
        <a:p>
          <a:endParaRPr lang="en-US"/>
        </a:p>
      </dgm:t>
    </dgm:pt>
    <dgm:pt modelId="{A20D455D-6A19-45AE-A475-EFE502102782}">
      <dgm:prSet custT="1"/>
      <dgm:spPr/>
      <dgm:t>
        <a:bodyPr/>
        <a:lstStyle/>
        <a:p>
          <a:r>
            <a:rPr lang="lt-LT" sz="1200" b="0" i="0" dirty="0"/>
            <a:t>Apibrėžkite problemą, kurią norite išspręsti</a:t>
          </a:r>
          <a:endParaRPr lang="en-US" sz="1200" b="0" i="0" dirty="0"/>
        </a:p>
      </dgm:t>
    </dgm:pt>
    <dgm:pt modelId="{62D99619-59B2-482E-8CDF-F7DEEBBD9ACC}" type="parTrans" cxnId="{20D6DC36-AC99-4B21-A27B-E7F12A8C2986}">
      <dgm:prSet/>
      <dgm:spPr/>
      <dgm:t>
        <a:bodyPr/>
        <a:lstStyle/>
        <a:p>
          <a:endParaRPr lang="en-US"/>
        </a:p>
      </dgm:t>
    </dgm:pt>
    <dgm:pt modelId="{6CAFFD16-358B-4E6E-81A0-C31CEF2A2772}" type="sibTrans" cxnId="{20D6DC36-AC99-4B21-A27B-E7F12A8C2986}">
      <dgm:prSet/>
      <dgm:spPr/>
      <dgm:t>
        <a:bodyPr/>
        <a:lstStyle/>
        <a:p>
          <a:endParaRPr lang="en-US"/>
        </a:p>
      </dgm:t>
    </dgm:pt>
    <dgm:pt modelId="{14F3304C-2AF4-4E1A-8CF1-190FC1043E84}">
      <dgm:prSet custT="1"/>
      <dgm:spPr/>
      <dgm:t>
        <a:bodyPr/>
        <a:lstStyle/>
        <a:p>
          <a:r>
            <a:rPr lang="lt-LT" sz="1200" b="0" i="0" dirty="0"/>
            <a:t>Nurodykite, kam skirta jūsų savipagalbos grupė ir kaip susisiekti su šiais žmonėmis</a:t>
          </a:r>
          <a:endParaRPr lang="en-US" sz="1200" b="0" i="0" dirty="0"/>
        </a:p>
      </dgm:t>
    </dgm:pt>
    <dgm:pt modelId="{FD52A697-30C1-4A52-BB90-A94767B57398}" type="parTrans" cxnId="{445512F2-8768-4CAD-81CD-BA3B6C28EF3C}">
      <dgm:prSet/>
      <dgm:spPr/>
      <dgm:t>
        <a:bodyPr/>
        <a:lstStyle/>
        <a:p>
          <a:endParaRPr lang="en-US"/>
        </a:p>
      </dgm:t>
    </dgm:pt>
    <dgm:pt modelId="{3EA54036-70FF-48EB-94B3-4F5100172C61}" type="sibTrans" cxnId="{445512F2-8768-4CAD-81CD-BA3B6C28EF3C}">
      <dgm:prSet/>
      <dgm:spPr/>
      <dgm:t>
        <a:bodyPr/>
        <a:lstStyle/>
        <a:p>
          <a:endParaRPr lang="en-US"/>
        </a:p>
      </dgm:t>
    </dgm:pt>
    <dgm:pt modelId="{03C54127-D82B-42FF-971C-51FE4A951D67}">
      <dgm:prSet custT="1"/>
      <dgm:spPr/>
      <dgm:t>
        <a:bodyPr/>
        <a:lstStyle/>
        <a:p>
          <a:r>
            <a:rPr lang="lt-LT" sz="1200" b="0" i="0" dirty="0"/>
            <a:t>Ką darysiu užmezgęs pirmą kontaktą su žmonėmis?</a:t>
          </a:r>
          <a:endParaRPr lang="en-US" sz="1200" b="0" i="0" dirty="0"/>
        </a:p>
      </dgm:t>
    </dgm:pt>
    <dgm:pt modelId="{D68BAF92-4747-4460-B6CB-409D79FAF8DC}" type="parTrans" cxnId="{9F0DCD26-093D-4AA4-8F50-98147CBE401F}">
      <dgm:prSet/>
      <dgm:spPr/>
      <dgm:t>
        <a:bodyPr/>
        <a:lstStyle/>
        <a:p>
          <a:endParaRPr lang="en-US"/>
        </a:p>
      </dgm:t>
    </dgm:pt>
    <dgm:pt modelId="{29AACB65-6C58-4A15-8DF7-6F77898F2D31}" type="sibTrans" cxnId="{9F0DCD26-093D-4AA4-8F50-98147CBE401F}">
      <dgm:prSet/>
      <dgm:spPr/>
      <dgm:t>
        <a:bodyPr/>
        <a:lstStyle/>
        <a:p>
          <a:endParaRPr lang="en-US"/>
        </a:p>
      </dgm:t>
    </dgm:pt>
    <dgm:pt modelId="{E661BF92-1FF6-46C1-A9FE-2214B7BB11AD}" type="pres">
      <dgm:prSet presAssocID="{D50CA030-004F-45AD-8DE7-52177CB4CA05}" presName="linear" presStyleCnt="0">
        <dgm:presLayoutVars>
          <dgm:animLvl val="lvl"/>
          <dgm:resizeHandles val="exact"/>
        </dgm:presLayoutVars>
      </dgm:prSet>
      <dgm:spPr/>
      <dgm:t>
        <a:bodyPr/>
        <a:lstStyle/>
        <a:p>
          <a:endParaRPr lang="en-US"/>
        </a:p>
      </dgm:t>
    </dgm:pt>
    <dgm:pt modelId="{51CBE5C8-3187-46DA-8EDA-D098AC20D479}" type="pres">
      <dgm:prSet presAssocID="{BF9A6DD8-6ED8-4247-9EE4-E7056F591E5B}" presName="parentText" presStyleLbl="node1" presStyleIdx="0" presStyleCnt="4">
        <dgm:presLayoutVars>
          <dgm:chMax val="0"/>
          <dgm:bulletEnabled val="1"/>
        </dgm:presLayoutVars>
      </dgm:prSet>
      <dgm:spPr/>
      <dgm:t>
        <a:bodyPr/>
        <a:lstStyle/>
        <a:p>
          <a:endParaRPr lang="en-US"/>
        </a:p>
      </dgm:t>
    </dgm:pt>
    <dgm:pt modelId="{8436D9BB-E655-4682-8F50-16385686E474}" type="pres">
      <dgm:prSet presAssocID="{BF9A6DD8-6ED8-4247-9EE4-E7056F591E5B}" presName="childText" presStyleLbl="revTx" presStyleIdx="0" presStyleCnt="4">
        <dgm:presLayoutVars>
          <dgm:bulletEnabled val="1"/>
        </dgm:presLayoutVars>
      </dgm:prSet>
      <dgm:spPr/>
      <dgm:t>
        <a:bodyPr/>
        <a:lstStyle/>
        <a:p>
          <a:endParaRPr lang="en-US"/>
        </a:p>
      </dgm:t>
    </dgm:pt>
    <dgm:pt modelId="{C3E085A4-2B12-4EBF-B4D4-EEC160BE9FF3}" type="pres">
      <dgm:prSet presAssocID="{FCC40F8D-7B8E-40D1-BFA8-8D3CBF46AC22}" presName="parentText" presStyleLbl="node1" presStyleIdx="1" presStyleCnt="4">
        <dgm:presLayoutVars>
          <dgm:chMax val="0"/>
          <dgm:bulletEnabled val="1"/>
        </dgm:presLayoutVars>
      </dgm:prSet>
      <dgm:spPr/>
      <dgm:t>
        <a:bodyPr/>
        <a:lstStyle/>
        <a:p>
          <a:endParaRPr lang="en-US"/>
        </a:p>
      </dgm:t>
    </dgm:pt>
    <dgm:pt modelId="{DAAE095A-D248-406B-A496-3582BA05BA88}" type="pres">
      <dgm:prSet presAssocID="{FCC40F8D-7B8E-40D1-BFA8-8D3CBF46AC22}" presName="childText" presStyleLbl="revTx" presStyleIdx="1" presStyleCnt="4">
        <dgm:presLayoutVars>
          <dgm:bulletEnabled val="1"/>
        </dgm:presLayoutVars>
      </dgm:prSet>
      <dgm:spPr/>
      <dgm:t>
        <a:bodyPr/>
        <a:lstStyle/>
        <a:p>
          <a:endParaRPr lang="en-US"/>
        </a:p>
      </dgm:t>
    </dgm:pt>
    <dgm:pt modelId="{AA796472-FF7A-4120-B100-EF181016E166}" type="pres">
      <dgm:prSet presAssocID="{5CBB69C3-296C-4F2E-93A0-9BDD82FC0D31}" presName="parentText" presStyleLbl="node1" presStyleIdx="2" presStyleCnt="4">
        <dgm:presLayoutVars>
          <dgm:chMax val="0"/>
          <dgm:bulletEnabled val="1"/>
        </dgm:presLayoutVars>
      </dgm:prSet>
      <dgm:spPr/>
      <dgm:t>
        <a:bodyPr/>
        <a:lstStyle/>
        <a:p>
          <a:endParaRPr lang="en-US"/>
        </a:p>
      </dgm:t>
    </dgm:pt>
    <dgm:pt modelId="{6C3C1EE1-3E38-4144-999E-EA2AF84D4BB3}" type="pres">
      <dgm:prSet presAssocID="{5CBB69C3-296C-4F2E-93A0-9BDD82FC0D31}" presName="childText" presStyleLbl="revTx" presStyleIdx="2" presStyleCnt="4">
        <dgm:presLayoutVars>
          <dgm:bulletEnabled val="1"/>
        </dgm:presLayoutVars>
      </dgm:prSet>
      <dgm:spPr/>
      <dgm:t>
        <a:bodyPr/>
        <a:lstStyle/>
        <a:p>
          <a:endParaRPr lang="en-US"/>
        </a:p>
      </dgm:t>
    </dgm:pt>
    <dgm:pt modelId="{6F3BA8B7-CA11-43E5-9C3C-FB4ACA76FF13}" type="pres">
      <dgm:prSet presAssocID="{363A7A3F-D226-42BF-807F-9A16FBE1EAA7}" presName="parentText" presStyleLbl="node1" presStyleIdx="3" presStyleCnt="4" custLinFactNeighborY="-807">
        <dgm:presLayoutVars>
          <dgm:chMax val="0"/>
          <dgm:bulletEnabled val="1"/>
        </dgm:presLayoutVars>
      </dgm:prSet>
      <dgm:spPr/>
      <dgm:t>
        <a:bodyPr/>
        <a:lstStyle/>
        <a:p>
          <a:endParaRPr lang="en-US"/>
        </a:p>
      </dgm:t>
    </dgm:pt>
    <dgm:pt modelId="{F95E98DF-F43A-40F4-B5AC-32414B489C57}" type="pres">
      <dgm:prSet presAssocID="{363A7A3F-D226-42BF-807F-9A16FBE1EAA7}" presName="childText" presStyleLbl="revTx" presStyleIdx="3" presStyleCnt="4">
        <dgm:presLayoutVars>
          <dgm:bulletEnabled val="1"/>
        </dgm:presLayoutVars>
      </dgm:prSet>
      <dgm:spPr/>
      <dgm:t>
        <a:bodyPr/>
        <a:lstStyle/>
        <a:p>
          <a:endParaRPr lang="en-US"/>
        </a:p>
      </dgm:t>
    </dgm:pt>
  </dgm:ptLst>
  <dgm:cxnLst>
    <dgm:cxn modelId="{9F0DCD26-093D-4AA4-8F50-98147CBE401F}" srcId="{FCC40F8D-7B8E-40D1-BFA8-8D3CBF46AC22}" destId="{03C54127-D82B-42FF-971C-51FE4A951D67}" srcOrd="4" destOrd="0" parTransId="{D68BAF92-4747-4460-B6CB-409D79FAF8DC}" sibTransId="{29AACB65-6C58-4A15-8DF7-6F77898F2D31}"/>
    <dgm:cxn modelId="{0FDFE894-6D70-47F4-86B4-E33A1CF41C89}" srcId="{BF9A6DD8-6ED8-4247-9EE4-E7056F591E5B}" destId="{B3EAF6D8-C935-4CEF-A4D8-811309701D39}" srcOrd="3" destOrd="0" parTransId="{F6E88451-8148-4E91-BACC-0C9813C0D265}" sibTransId="{B9C77A81-FA91-4F78-8B2A-4999BECD2159}"/>
    <dgm:cxn modelId="{49412692-A90F-45DD-8386-BA1BAE4D57F0}" srcId="{363A7A3F-D226-42BF-807F-9A16FBE1EAA7}" destId="{A0B221B8-C5E3-4E68-A12C-14A3B31F7B7B}" srcOrd="0" destOrd="0" parTransId="{379AAD2F-1B07-487B-BD58-43264FB56C79}" sibTransId="{CC0D538F-0042-44CF-BEA7-F6D5C4821268}"/>
    <dgm:cxn modelId="{9141EB66-B3CA-448F-87B6-6FCF1CD0B84F}" type="presOf" srcId="{0552135F-4DD6-4C44-883B-5E975EEBC72A}" destId="{DAAE095A-D248-406B-A496-3582BA05BA88}" srcOrd="0" destOrd="0" presId="urn:microsoft.com/office/officeart/2005/8/layout/vList2"/>
    <dgm:cxn modelId="{BC63A839-2D70-4C7D-9C4C-73E31FA4B4CC}" type="presOf" srcId="{03C54127-D82B-42FF-971C-51FE4A951D67}" destId="{DAAE095A-D248-406B-A496-3582BA05BA88}" srcOrd="0" destOrd="4" presId="urn:microsoft.com/office/officeart/2005/8/layout/vList2"/>
    <dgm:cxn modelId="{50851C98-A60C-4C65-A360-43A5C94D9284}" srcId="{D50CA030-004F-45AD-8DE7-52177CB4CA05}" destId="{BF9A6DD8-6ED8-4247-9EE4-E7056F591E5B}" srcOrd="0" destOrd="0" parTransId="{80F71AF0-F1D0-4E48-8167-B9DF6D6BD3A0}" sibTransId="{850604CA-6009-4BB4-AA58-C1B6374A3723}"/>
    <dgm:cxn modelId="{71F931D2-24C8-4C0E-B514-58748A8C664C}" type="presOf" srcId="{B3EAF6D8-C935-4CEF-A4D8-811309701D39}" destId="{8436D9BB-E655-4682-8F50-16385686E474}" srcOrd="0" destOrd="3" presId="urn:microsoft.com/office/officeart/2005/8/layout/vList2"/>
    <dgm:cxn modelId="{0675AD55-F396-4D35-90C3-90D90C712994}" type="presOf" srcId="{B5A81919-B4BA-43E8-9959-93FCF696131B}" destId="{8436D9BB-E655-4682-8F50-16385686E474}" srcOrd="0" destOrd="1" presId="urn:microsoft.com/office/officeart/2005/8/layout/vList2"/>
    <dgm:cxn modelId="{F3583300-0C4F-46D8-AC05-4D665BA2A12E}" type="presOf" srcId="{FCC40F8D-7B8E-40D1-BFA8-8D3CBF46AC22}" destId="{C3E085A4-2B12-4EBF-B4D4-EEC160BE9FF3}" srcOrd="0" destOrd="0" presId="urn:microsoft.com/office/officeart/2005/8/layout/vList2"/>
    <dgm:cxn modelId="{AF31107E-FEB7-49A7-87E4-2E61FC9C64F4}" type="presOf" srcId="{A0B221B8-C5E3-4E68-A12C-14A3B31F7B7B}" destId="{F95E98DF-F43A-40F4-B5AC-32414B489C57}" srcOrd="0" destOrd="0" presId="urn:microsoft.com/office/officeart/2005/8/layout/vList2"/>
    <dgm:cxn modelId="{FACAF899-33A4-4F8B-A5B2-9B832917576B}" srcId="{5CBB69C3-296C-4F2E-93A0-9BDD82FC0D31}" destId="{6F8DFDEE-9351-4376-B133-4CACEA7EC3E8}" srcOrd="0" destOrd="0" parTransId="{35225FDB-8723-44AD-BF22-6BA908DF336B}" sibTransId="{F0C58D1E-29FA-42F3-87AB-B4628720750D}"/>
    <dgm:cxn modelId="{AB794DAF-5DAD-4D7B-A1DB-EA46F520C14B}" srcId="{D50CA030-004F-45AD-8DE7-52177CB4CA05}" destId="{363A7A3F-D226-42BF-807F-9A16FBE1EAA7}" srcOrd="3" destOrd="0" parTransId="{0E30106C-56DD-4604-ABBE-58BEEEA6EA62}" sibTransId="{3ED72CF6-E20A-464F-AC8B-3EB6C157014C}"/>
    <dgm:cxn modelId="{F91180F3-9ADE-440F-BC76-B9F032A3FC96}" type="presOf" srcId="{D50CA030-004F-45AD-8DE7-52177CB4CA05}" destId="{E661BF92-1FF6-46C1-A9FE-2214B7BB11AD}" srcOrd="0" destOrd="0" presId="urn:microsoft.com/office/officeart/2005/8/layout/vList2"/>
    <dgm:cxn modelId="{406C57B9-35C9-4ABD-9417-BA0204DF125E}" type="presOf" srcId="{5CBB69C3-296C-4F2E-93A0-9BDD82FC0D31}" destId="{AA796472-FF7A-4120-B100-EF181016E166}" srcOrd="0" destOrd="0" presId="urn:microsoft.com/office/officeart/2005/8/layout/vList2"/>
    <dgm:cxn modelId="{C736A9BC-CEAC-4BF6-A1D2-1FA5530F63A9}" srcId="{D50CA030-004F-45AD-8DE7-52177CB4CA05}" destId="{FCC40F8D-7B8E-40D1-BFA8-8D3CBF46AC22}" srcOrd="1" destOrd="0" parTransId="{EFF0CD31-847B-4F17-B549-4C34204DF241}" sibTransId="{EE6A146D-FEAF-4302-A745-2604903494AD}"/>
    <dgm:cxn modelId="{5B0D7EEB-C0D9-4EA3-B4D7-BF9469EA15F2}" type="presOf" srcId="{02FF23A6-B4E6-4CC8-B783-84A69E865236}" destId="{8436D9BB-E655-4682-8F50-16385686E474}" srcOrd="0" destOrd="0" presId="urn:microsoft.com/office/officeart/2005/8/layout/vList2"/>
    <dgm:cxn modelId="{48D18E5A-AB59-4E70-8C0B-E52F1BC174CA}" srcId="{BF9A6DD8-6ED8-4247-9EE4-E7056F591E5B}" destId="{B5A81919-B4BA-43E8-9959-93FCF696131B}" srcOrd="1" destOrd="0" parTransId="{7656E992-6261-46C7-B7BD-767BB3D51CB2}" sibTransId="{DBE943D8-DB5E-45DC-9ADD-D630D78783C6}"/>
    <dgm:cxn modelId="{85247CDF-E38F-489E-A0CD-CE4588D6E870}" type="presOf" srcId="{6F8DFDEE-9351-4376-B133-4CACEA7EC3E8}" destId="{6C3C1EE1-3E38-4144-999E-EA2AF84D4BB3}" srcOrd="0" destOrd="0" presId="urn:microsoft.com/office/officeart/2005/8/layout/vList2"/>
    <dgm:cxn modelId="{1420ED99-FCFD-4BEB-A30E-B80E6D273ECC}" type="presOf" srcId="{A20D455D-6A19-45AE-A475-EFE502102782}" destId="{DAAE095A-D248-406B-A496-3582BA05BA88}" srcOrd="0" destOrd="2" presId="urn:microsoft.com/office/officeart/2005/8/layout/vList2"/>
    <dgm:cxn modelId="{6DF28291-E659-4C7E-B813-750F17A633D8}" srcId="{BF9A6DD8-6ED8-4247-9EE4-E7056F591E5B}" destId="{49BCEFD9-D608-4CC1-9F58-D2E284552B09}" srcOrd="2" destOrd="0" parTransId="{77D4902B-EB06-4F21-92D1-EF36A584E0F0}" sibTransId="{A84D06E6-B756-4DFA-9176-D0D6705AE9C1}"/>
    <dgm:cxn modelId="{55408650-9733-46BF-8A15-C7B60252F4FC}" srcId="{BF9A6DD8-6ED8-4247-9EE4-E7056F591E5B}" destId="{02FF23A6-B4E6-4CC8-B783-84A69E865236}" srcOrd="0" destOrd="0" parTransId="{9BF23BFE-A5F8-46E1-888B-9D27E9E02198}" sibTransId="{AF3860D3-7F1C-4C83-8C6E-A47B95586822}"/>
    <dgm:cxn modelId="{693632C3-7DA0-43E2-A416-CDD2D9CB07ED}" srcId="{FCC40F8D-7B8E-40D1-BFA8-8D3CBF46AC22}" destId="{B9494222-27CE-4E9E-B0FC-3E79F2AEFBE4}" srcOrd="1" destOrd="0" parTransId="{DFA2198E-E6EF-45F4-B7CE-6CE37B31710E}" sibTransId="{3A7D329B-0B5E-4610-9A92-BE7ABCC2CD95}"/>
    <dgm:cxn modelId="{A9115487-6BAF-49B8-8886-6BB392721655}" type="presOf" srcId="{49BCEFD9-D608-4CC1-9F58-D2E284552B09}" destId="{8436D9BB-E655-4682-8F50-16385686E474}" srcOrd="0" destOrd="2" presId="urn:microsoft.com/office/officeart/2005/8/layout/vList2"/>
    <dgm:cxn modelId="{3848E441-7563-45A3-BCCA-1CC9A2AEF6CF}" type="presOf" srcId="{BF9A6DD8-6ED8-4247-9EE4-E7056F591E5B}" destId="{51CBE5C8-3187-46DA-8EDA-D098AC20D479}" srcOrd="0" destOrd="0" presId="urn:microsoft.com/office/officeart/2005/8/layout/vList2"/>
    <dgm:cxn modelId="{445512F2-8768-4CAD-81CD-BA3B6C28EF3C}" srcId="{FCC40F8D-7B8E-40D1-BFA8-8D3CBF46AC22}" destId="{14F3304C-2AF4-4E1A-8CF1-190FC1043E84}" srcOrd="3" destOrd="0" parTransId="{FD52A697-30C1-4A52-BB90-A94767B57398}" sibTransId="{3EA54036-70FF-48EB-94B3-4F5100172C61}"/>
    <dgm:cxn modelId="{02763DFF-FA42-4352-BE2E-02E41E257D94}" srcId="{FCC40F8D-7B8E-40D1-BFA8-8D3CBF46AC22}" destId="{0552135F-4DD6-4C44-883B-5E975EEBC72A}" srcOrd="0" destOrd="0" parTransId="{9F6BE0A9-3E1C-4333-A140-DE33D2550925}" sibTransId="{1ABC346C-7070-4569-9354-DA9E042CB99F}"/>
    <dgm:cxn modelId="{6ACDF0A5-9FCE-4867-9D35-3979790B206A}" type="presOf" srcId="{14F3304C-2AF4-4E1A-8CF1-190FC1043E84}" destId="{DAAE095A-D248-406B-A496-3582BA05BA88}" srcOrd="0" destOrd="3" presId="urn:microsoft.com/office/officeart/2005/8/layout/vList2"/>
    <dgm:cxn modelId="{77F02AA4-8185-4F91-A319-E09FE7CA39D5}" type="presOf" srcId="{363A7A3F-D226-42BF-807F-9A16FBE1EAA7}" destId="{6F3BA8B7-CA11-43E5-9C3C-FB4ACA76FF13}" srcOrd="0" destOrd="0" presId="urn:microsoft.com/office/officeart/2005/8/layout/vList2"/>
    <dgm:cxn modelId="{1B7CA7DD-93C8-4C29-9AE7-3E5D62016569}" type="presOf" srcId="{B9494222-27CE-4E9E-B0FC-3E79F2AEFBE4}" destId="{DAAE095A-D248-406B-A496-3582BA05BA88}" srcOrd="0" destOrd="1" presId="urn:microsoft.com/office/officeart/2005/8/layout/vList2"/>
    <dgm:cxn modelId="{20D6DC36-AC99-4B21-A27B-E7F12A8C2986}" srcId="{FCC40F8D-7B8E-40D1-BFA8-8D3CBF46AC22}" destId="{A20D455D-6A19-45AE-A475-EFE502102782}" srcOrd="2" destOrd="0" parTransId="{62D99619-59B2-482E-8CDF-F7DEEBBD9ACC}" sibTransId="{6CAFFD16-358B-4E6E-81A0-C31CEF2A2772}"/>
    <dgm:cxn modelId="{398A4E33-2664-47C8-8D6F-94B9538F70B6}" srcId="{D50CA030-004F-45AD-8DE7-52177CB4CA05}" destId="{5CBB69C3-296C-4F2E-93A0-9BDD82FC0D31}" srcOrd="2" destOrd="0" parTransId="{764D6669-EDD2-4CC6-899D-299D75437F60}" sibTransId="{C3DB40B7-CED9-40B3-9DA8-1A8B3EB7EFC6}"/>
    <dgm:cxn modelId="{A2D5789D-3D03-443B-981A-27EE79BFAAB2}" type="presParOf" srcId="{E661BF92-1FF6-46C1-A9FE-2214B7BB11AD}" destId="{51CBE5C8-3187-46DA-8EDA-D098AC20D479}" srcOrd="0" destOrd="0" presId="urn:microsoft.com/office/officeart/2005/8/layout/vList2"/>
    <dgm:cxn modelId="{9C7490E1-1E65-4B19-AE23-B2D18C236555}" type="presParOf" srcId="{E661BF92-1FF6-46C1-A9FE-2214B7BB11AD}" destId="{8436D9BB-E655-4682-8F50-16385686E474}" srcOrd="1" destOrd="0" presId="urn:microsoft.com/office/officeart/2005/8/layout/vList2"/>
    <dgm:cxn modelId="{CBCA2574-F7CE-48B9-89CE-D3E079861CAE}" type="presParOf" srcId="{E661BF92-1FF6-46C1-A9FE-2214B7BB11AD}" destId="{C3E085A4-2B12-4EBF-B4D4-EEC160BE9FF3}" srcOrd="2" destOrd="0" presId="urn:microsoft.com/office/officeart/2005/8/layout/vList2"/>
    <dgm:cxn modelId="{2F158833-5F86-4E13-9D6B-5A61BA6164DD}" type="presParOf" srcId="{E661BF92-1FF6-46C1-A9FE-2214B7BB11AD}" destId="{DAAE095A-D248-406B-A496-3582BA05BA88}" srcOrd="3" destOrd="0" presId="urn:microsoft.com/office/officeart/2005/8/layout/vList2"/>
    <dgm:cxn modelId="{4456C4F5-8E12-4835-9CBC-46604E28959B}" type="presParOf" srcId="{E661BF92-1FF6-46C1-A9FE-2214B7BB11AD}" destId="{AA796472-FF7A-4120-B100-EF181016E166}" srcOrd="4" destOrd="0" presId="urn:microsoft.com/office/officeart/2005/8/layout/vList2"/>
    <dgm:cxn modelId="{D6A8905E-ED16-4CE7-AA29-033424CAB0F5}" type="presParOf" srcId="{E661BF92-1FF6-46C1-A9FE-2214B7BB11AD}" destId="{6C3C1EE1-3E38-4144-999E-EA2AF84D4BB3}" srcOrd="5" destOrd="0" presId="urn:microsoft.com/office/officeart/2005/8/layout/vList2"/>
    <dgm:cxn modelId="{7AC6C57F-0F2B-4793-9CFA-D3C511B6AA36}" type="presParOf" srcId="{E661BF92-1FF6-46C1-A9FE-2214B7BB11AD}" destId="{6F3BA8B7-CA11-43E5-9C3C-FB4ACA76FF13}" srcOrd="6" destOrd="0" presId="urn:microsoft.com/office/officeart/2005/8/layout/vList2"/>
    <dgm:cxn modelId="{3BE21779-2E1A-444E-B647-562EBAB9706A}" type="presParOf" srcId="{E661BF92-1FF6-46C1-A9FE-2214B7BB11AD}" destId="{F95E98DF-F43A-40F4-B5AC-32414B489C57}" srcOrd="7"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50CA030-004F-45AD-8DE7-52177CB4CA05}" type="doc">
      <dgm:prSet loTypeId="urn:microsoft.com/office/officeart/2005/8/layout/vList2" loCatId="list" qsTypeId="urn:microsoft.com/office/officeart/2005/8/quickstyle/simple1" qsCatId="simple" csTypeId="urn:microsoft.com/office/officeart/2005/8/colors/accent6_1" csCatId="accent6" phldr="1"/>
      <dgm:spPr/>
      <dgm:t>
        <a:bodyPr/>
        <a:lstStyle/>
        <a:p>
          <a:endParaRPr lang="et-EE"/>
        </a:p>
      </dgm:t>
    </dgm:pt>
    <dgm:pt modelId="{BF9A6DD8-6ED8-4247-9EE4-E7056F591E5B}">
      <dgm:prSet phldrT="[Tekst]" custT="1"/>
      <dgm:spPr/>
      <dgm:t>
        <a:bodyPr/>
        <a:lstStyle/>
        <a:p>
          <a:pPr indent="0">
            <a:lnSpc>
              <a:spcPct val="150000"/>
            </a:lnSpc>
            <a:spcBef>
              <a:spcPts val="600"/>
            </a:spcBef>
            <a:spcAft>
              <a:spcPts val="600"/>
            </a:spcAft>
          </a:pPr>
          <a:r>
            <a:rPr lang="lt-LT" sz="1800" dirty="0" smtClean="0"/>
            <a:t>5 žingsnis. Nustatykite savo susitikimų dažnumą.</a:t>
          </a:r>
          <a:endParaRPr lang="en-US" sz="1800" b="1" i="0" dirty="0"/>
        </a:p>
      </dgm:t>
    </dgm:pt>
    <dgm:pt modelId="{80F71AF0-F1D0-4E48-8167-B9DF6D6BD3A0}" type="parTrans" cxnId="{50851C98-A60C-4C65-A360-43A5C94D9284}">
      <dgm:prSet/>
      <dgm:spPr/>
      <dgm:t>
        <a:bodyPr/>
        <a:lstStyle/>
        <a:p>
          <a:endParaRPr lang="et-EE" sz="1200"/>
        </a:p>
      </dgm:t>
    </dgm:pt>
    <dgm:pt modelId="{850604CA-6009-4BB4-AA58-C1B6374A3723}" type="sibTrans" cxnId="{50851C98-A60C-4C65-A360-43A5C94D9284}">
      <dgm:prSet/>
      <dgm:spPr/>
      <dgm:t>
        <a:bodyPr/>
        <a:lstStyle/>
        <a:p>
          <a:endParaRPr lang="et-EE" sz="1200"/>
        </a:p>
      </dgm:t>
    </dgm:pt>
    <dgm:pt modelId="{02FF23A6-B4E6-4CC8-B783-84A69E865236}">
      <dgm:prSet phldrT="[Tekst]" custT="1"/>
      <dgm:spPr/>
      <dgm:t>
        <a:bodyPr/>
        <a:lstStyle/>
        <a:p>
          <a:pPr indent="0">
            <a:lnSpc>
              <a:spcPct val="150000"/>
            </a:lnSpc>
            <a:spcBef>
              <a:spcPts val="600"/>
            </a:spcBef>
            <a:spcAft>
              <a:spcPts val="600"/>
            </a:spcAft>
          </a:pPr>
          <a:r>
            <a:rPr lang="lt-LT" sz="1200" dirty="0" smtClean="0"/>
            <a:t>Jūsų steigimo komitetas turėtų nuspręsti, kokiu dažnumu grupė susitiks: kartą per savaitę, du kartus per mėnesį, kartą per mėnesį, kas du mėnesius?</a:t>
          </a:r>
          <a:endParaRPr lang="et-EE" sz="1200" dirty="0"/>
        </a:p>
      </dgm:t>
    </dgm:pt>
    <dgm:pt modelId="{9BF23BFE-A5F8-46E1-888B-9D27E9E02198}" type="parTrans" cxnId="{55408650-9733-46BF-8A15-C7B60252F4FC}">
      <dgm:prSet/>
      <dgm:spPr/>
      <dgm:t>
        <a:bodyPr/>
        <a:lstStyle/>
        <a:p>
          <a:endParaRPr lang="et-EE" sz="1200"/>
        </a:p>
      </dgm:t>
    </dgm:pt>
    <dgm:pt modelId="{AF3860D3-7F1C-4C83-8C6E-A47B95586822}" type="sibTrans" cxnId="{55408650-9733-46BF-8A15-C7B60252F4FC}">
      <dgm:prSet/>
      <dgm:spPr/>
      <dgm:t>
        <a:bodyPr/>
        <a:lstStyle/>
        <a:p>
          <a:endParaRPr lang="et-EE" sz="1200"/>
        </a:p>
      </dgm:t>
    </dgm:pt>
    <dgm:pt modelId="{FCC40F8D-7B8E-40D1-BFA8-8D3CBF46AC22}">
      <dgm:prSet phldrT="[Tekst]" custT="1"/>
      <dgm:spPr/>
      <dgm:t>
        <a:bodyPr/>
        <a:lstStyle/>
        <a:p>
          <a:pPr indent="0">
            <a:lnSpc>
              <a:spcPct val="150000"/>
            </a:lnSpc>
            <a:spcBef>
              <a:spcPts val="600"/>
            </a:spcBef>
            <a:spcAft>
              <a:spcPts val="600"/>
            </a:spcAft>
          </a:pPr>
          <a:r>
            <a:rPr lang="lt-LT" sz="1800" b="1" dirty="0" smtClean="0"/>
            <a:t>6 žingsnis. Nustatykite savo susitikimų dieną ir laiką.</a:t>
          </a:r>
          <a:endParaRPr lang="en-US" sz="1200" b="1" i="0" dirty="0"/>
        </a:p>
      </dgm:t>
    </dgm:pt>
    <dgm:pt modelId="{EFF0CD31-847B-4F17-B549-4C34204DF241}" type="parTrans" cxnId="{C736A9BC-CEAC-4BF6-A1D2-1FA5530F63A9}">
      <dgm:prSet/>
      <dgm:spPr/>
      <dgm:t>
        <a:bodyPr/>
        <a:lstStyle/>
        <a:p>
          <a:endParaRPr lang="et-EE" sz="1200"/>
        </a:p>
      </dgm:t>
    </dgm:pt>
    <dgm:pt modelId="{EE6A146D-FEAF-4302-A745-2604903494AD}" type="sibTrans" cxnId="{C736A9BC-CEAC-4BF6-A1D2-1FA5530F63A9}">
      <dgm:prSet/>
      <dgm:spPr/>
      <dgm:t>
        <a:bodyPr/>
        <a:lstStyle/>
        <a:p>
          <a:endParaRPr lang="et-EE" sz="1200"/>
        </a:p>
      </dgm:t>
    </dgm:pt>
    <dgm:pt modelId="{0552135F-4DD6-4C44-883B-5E975EEBC72A}">
      <dgm:prSet phldrT="[Tekst]" custT="1"/>
      <dgm:spPr/>
      <dgm:t>
        <a:bodyPr/>
        <a:lstStyle/>
        <a:p>
          <a:pPr indent="0">
            <a:lnSpc>
              <a:spcPct val="150000"/>
            </a:lnSpc>
            <a:spcBef>
              <a:spcPts val="600"/>
            </a:spcBef>
            <a:spcAft>
              <a:spcPts val="600"/>
            </a:spcAft>
          </a:pPr>
          <a:r>
            <a:rPr lang="lt-LT" sz="1200" dirty="0" smtClean="0"/>
            <a:t>Kai nuspręsite dėl savo susitikimų dienos ir laiko, turėtumėte atsižvelgti į savo narių galimybes ir pageidavimus.</a:t>
          </a:r>
          <a:endParaRPr lang="et-EE" sz="1200" dirty="0"/>
        </a:p>
      </dgm:t>
    </dgm:pt>
    <dgm:pt modelId="{9F6BE0A9-3E1C-4333-A140-DE33D2550925}" type="parTrans" cxnId="{02763DFF-FA42-4352-BE2E-02E41E257D94}">
      <dgm:prSet/>
      <dgm:spPr/>
      <dgm:t>
        <a:bodyPr/>
        <a:lstStyle/>
        <a:p>
          <a:endParaRPr lang="et-EE" sz="1200"/>
        </a:p>
      </dgm:t>
    </dgm:pt>
    <dgm:pt modelId="{1ABC346C-7070-4569-9354-DA9E042CB99F}" type="sibTrans" cxnId="{02763DFF-FA42-4352-BE2E-02E41E257D94}">
      <dgm:prSet/>
      <dgm:spPr/>
      <dgm:t>
        <a:bodyPr/>
        <a:lstStyle/>
        <a:p>
          <a:endParaRPr lang="et-EE" sz="1200"/>
        </a:p>
      </dgm:t>
    </dgm:pt>
    <dgm:pt modelId="{5CBB69C3-296C-4F2E-93A0-9BDD82FC0D31}">
      <dgm:prSet phldrT="[Tekst]" custT="1"/>
      <dgm:spPr/>
      <dgm:t>
        <a:bodyPr/>
        <a:lstStyle/>
        <a:p>
          <a:pPr indent="0">
            <a:lnSpc>
              <a:spcPct val="150000"/>
            </a:lnSpc>
            <a:spcBef>
              <a:spcPts val="600"/>
            </a:spcBef>
            <a:spcAft>
              <a:spcPts val="600"/>
            </a:spcAft>
          </a:pPr>
          <a:r>
            <a:rPr lang="lt-LT" sz="1800" b="1" dirty="0" smtClean="0"/>
            <a:t>7 žingsnis. Nustatykite savo susitikimo vietą.</a:t>
          </a:r>
          <a:endParaRPr lang="et-EE" sz="1800" b="1" i="0" dirty="0"/>
        </a:p>
      </dgm:t>
    </dgm:pt>
    <dgm:pt modelId="{764D6669-EDD2-4CC6-899D-299D75437F60}" type="parTrans" cxnId="{398A4E33-2664-47C8-8D6F-94B9538F70B6}">
      <dgm:prSet/>
      <dgm:spPr/>
      <dgm:t>
        <a:bodyPr/>
        <a:lstStyle/>
        <a:p>
          <a:endParaRPr lang="et-EE" sz="1200"/>
        </a:p>
      </dgm:t>
    </dgm:pt>
    <dgm:pt modelId="{C3DB40B7-CED9-40B3-9DA8-1A8B3EB7EFC6}" type="sibTrans" cxnId="{398A4E33-2664-47C8-8D6F-94B9538F70B6}">
      <dgm:prSet/>
      <dgm:spPr/>
      <dgm:t>
        <a:bodyPr/>
        <a:lstStyle/>
        <a:p>
          <a:endParaRPr lang="et-EE" sz="1200"/>
        </a:p>
      </dgm:t>
    </dgm:pt>
    <dgm:pt modelId="{6F8DFDEE-9351-4376-B133-4CACEA7EC3E8}">
      <dgm:prSet phldrT="[Tekst]" custT="1"/>
      <dgm:spPr/>
      <dgm:t>
        <a:bodyPr/>
        <a:lstStyle/>
        <a:p>
          <a:pPr indent="0">
            <a:lnSpc>
              <a:spcPct val="150000"/>
            </a:lnSpc>
            <a:spcBef>
              <a:spcPts val="600"/>
            </a:spcBef>
            <a:spcAft>
              <a:spcPts val="600"/>
            </a:spcAft>
          </a:pPr>
          <a:r>
            <a:rPr lang="lt-LT" sz="1200" b="0" i="0" dirty="0" smtClean="0"/>
            <a:t>Įsitikinkite, kad jūsų vieta yra geroje vietoje: ar ją lengva pasiekti autobusu, ar jie stovi šalia?</a:t>
          </a:r>
          <a:endParaRPr lang="et-EE" sz="1200" dirty="0"/>
        </a:p>
      </dgm:t>
    </dgm:pt>
    <dgm:pt modelId="{35225FDB-8723-44AD-BF22-6BA908DF336B}" type="parTrans" cxnId="{FACAF899-33A4-4F8B-A5B2-9B832917576B}">
      <dgm:prSet/>
      <dgm:spPr/>
      <dgm:t>
        <a:bodyPr/>
        <a:lstStyle/>
        <a:p>
          <a:endParaRPr lang="et-EE" sz="1200"/>
        </a:p>
      </dgm:t>
    </dgm:pt>
    <dgm:pt modelId="{F0C58D1E-29FA-42F3-87AB-B4628720750D}" type="sibTrans" cxnId="{FACAF899-33A4-4F8B-A5B2-9B832917576B}">
      <dgm:prSet/>
      <dgm:spPr/>
      <dgm:t>
        <a:bodyPr/>
        <a:lstStyle/>
        <a:p>
          <a:endParaRPr lang="et-EE" sz="1200"/>
        </a:p>
      </dgm:t>
    </dgm:pt>
    <dgm:pt modelId="{363A7A3F-D226-42BF-807F-9A16FBE1EAA7}">
      <dgm:prSet custT="1"/>
      <dgm:spPr/>
      <dgm:t>
        <a:bodyPr/>
        <a:lstStyle/>
        <a:p>
          <a:pPr indent="0">
            <a:lnSpc>
              <a:spcPct val="150000"/>
            </a:lnSpc>
            <a:spcBef>
              <a:spcPts val="600"/>
            </a:spcBef>
            <a:spcAft>
              <a:spcPts val="600"/>
            </a:spcAft>
          </a:pPr>
          <a:r>
            <a:rPr lang="lt-LT" sz="1800" b="1" i="0" dirty="0" smtClean="0"/>
            <a:t>8 žingsnis. Paskelbkite savo grupės pradžią</a:t>
          </a:r>
          <a:r>
            <a:rPr lang="et-EE" sz="1800" b="1" i="0" dirty="0" smtClean="0"/>
            <a:t>.</a:t>
          </a:r>
          <a:endParaRPr lang="en-US" sz="1800" b="1" i="0" dirty="0"/>
        </a:p>
      </dgm:t>
    </dgm:pt>
    <dgm:pt modelId="{0E30106C-56DD-4604-ABBE-58BEEEA6EA62}" type="parTrans" cxnId="{AB794DAF-5DAD-4D7B-A1DB-EA46F520C14B}">
      <dgm:prSet/>
      <dgm:spPr/>
      <dgm:t>
        <a:bodyPr/>
        <a:lstStyle/>
        <a:p>
          <a:endParaRPr lang="et-EE" sz="1200"/>
        </a:p>
      </dgm:t>
    </dgm:pt>
    <dgm:pt modelId="{3ED72CF6-E20A-464F-AC8B-3EB6C157014C}" type="sibTrans" cxnId="{AB794DAF-5DAD-4D7B-A1DB-EA46F520C14B}">
      <dgm:prSet/>
      <dgm:spPr/>
      <dgm:t>
        <a:bodyPr/>
        <a:lstStyle/>
        <a:p>
          <a:endParaRPr lang="et-EE" sz="1200"/>
        </a:p>
      </dgm:t>
    </dgm:pt>
    <dgm:pt modelId="{CF818EE1-EB56-4C76-8984-0E8DF4AAA803}">
      <dgm:prSet custT="1"/>
      <dgm:spPr/>
      <dgm:t>
        <a:bodyPr/>
        <a:lstStyle/>
        <a:p>
          <a:r>
            <a:rPr lang="lt-LT" sz="1200" b="0" i="0" dirty="0"/>
            <a:t>Vieši pranešimai laikraščiuose, radijuje ir televizijoje. Kai kurios žiniasklaidos priemonės gali būti pasirengusios suteikti jums </a:t>
          </a:r>
          <a:r>
            <a:rPr lang="lt-LT" sz="1200" b="0" i="0" dirty="0" smtClean="0"/>
            <a:t>interviu</a:t>
          </a:r>
          <a:r>
            <a:rPr lang="en-US" sz="1200" b="0" i="0" dirty="0" smtClean="0"/>
            <a:t>.</a:t>
          </a:r>
          <a:endParaRPr lang="en-US" sz="1200" b="0" i="0" dirty="0"/>
        </a:p>
      </dgm:t>
    </dgm:pt>
    <dgm:pt modelId="{EBDC40AB-8CDC-41B3-9FD0-B6D1577F53A6}" type="parTrans" cxnId="{C68B98D4-E64E-44F5-91AE-9B3C498EDF7D}">
      <dgm:prSet/>
      <dgm:spPr/>
      <dgm:t>
        <a:bodyPr/>
        <a:lstStyle/>
        <a:p>
          <a:endParaRPr lang="en-US"/>
        </a:p>
      </dgm:t>
    </dgm:pt>
    <dgm:pt modelId="{13C1C4DC-51EA-4CD3-AD16-44C6E5D4F989}" type="sibTrans" cxnId="{C68B98D4-E64E-44F5-91AE-9B3C498EDF7D}">
      <dgm:prSet/>
      <dgm:spPr/>
      <dgm:t>
        <a:bodyPr/>
        <a:lstStyle/>
        <a:p>
          <a:endParaRPr lang="en-US"/>
        </a:p>
      </dgm:t>
    </dgm:pt>
    <dgm:pt modelId="{01B80FDC-BB88-46FF-A37C-9788054D0343}">
      <dgm:prSet custT="1"/>
      <dgm:spPr/>
      <dgm:t>
        <a:bodyPr/>
        <a:lstStyle/>
        <a:p>
          <a:r>
            <a:rPr lang="lt-LT" sz="1200" b="0" i="0" dirty="0"/>
            <a:t>Pasirinkite kambarį, kuris būtų ir švarus, ir šviesus, ir pakankamai didelis, kad nariai jaustųsi patogiai. Taip pat įsitikinkite, kad yra vietos atsigaivinti.</a:t>
          </a:r>
          <a:endParaRPr lang="en-US" sz="1200" b="0" i="0" dirty="0"/>
        </a:p>
      </dgm:t>
    </dgm:pt>
    <dgm:pt modelId="{568B9C64-A1A3-487A-9EC0-5F57883DA18C}" type="parTrans" cxnId="{BE31DBC1-280B-40C9-B640-8162AAA67C02}">
      <dgm:prSet/>
      <dgm:spPr/>
      <dgm:t>
        <a:bodyPr/>
        <a:lstStyle/>
        <a:p>
          <a:endParaRPr lang="en-US"/>
        </a:p>
      </dgm:t>
    </dgm:pt>
    <dgm:pt modelId="{8ADD66B8-7562-436B-B72B-4F10896C9E80}" type="sibTrans" cxnId="{BE31DBC1-280B-40C9-B640-8162AAA67C02}">
      <dgm:prSet/>
      <dgm:spPr/>
      <dgm:t>
        <a:bodyPr/>
        <a:lstStyle/>
        <a:p>
          <a:endParaRPr lang="en-US"/>
        </a:p>
      </dgm:t>
    </dgm:pt>
    <dgm:pt modelId="{2E4296DE-EC55-4F52-820F-CDEBBC2D44BA}">
      <dgm:prSet phldrT="[Tekst]" custT="1"/>
      <dgm:spPr/>
      <dgm:t>
        <a:bodyPr/>
        <a:lstStyle/>
        <a:p>
          <a:pPr indent="0">
            <a:lnSpc>
              <a:spcPct val="150000"/>
            </a:lnSpc>
            <a:spcBef>
              <a:spcPts val="600"/>
            </a:spcBef>
            <a:spcAft>
              <a:spcPts val="600"/>
            </a:spcAft>
          </a:pPr>
          <a:endParaRPr lang="et-EE" sz="1200" dirty="0"/>
        </a:p>
      </dgm:t>
    </dgm:pt>
    <dgm:pt modelId="{BF122D0B-52F7-44DE-98BD-BE8BB4BDE89D}" type="parTrans" cxnId="{7078E072-FF07-46C8-B407-F7BDE9571FF3}">
      <dgm:prSet/>
      <dgm:spPr/>
      <dgm:t>
        <a:bodyPr/>
        <a:lstStyle/>
        <a:p>
          <a:endParaRPr lang="en-US"/>
        </a:p>
      </dgm:t>
    </dgm:pt>
    <dgm:pt modelId="{A30D3A0A-09FE-44ED-A406-59392020D0B6}" type="sibTrans" cxnId="{7078E072-FF07-46C8-B407-F7BDE9571FF3}">
      <dgm:prSet/>
      <dgm:spPr/>
      <dgm:t>
        <a:bodyPr/>
        <a:lstStyle/>
        <a:p>
          <a:endParaRPr lang="en-US"/>
        </a:p>
      </dgm:t>
    </dgm:pt>
    <dgm:pt modelId="{B710C87E-375E-41B2-9E87-0B6BCA8AE53B}">
      <dgm:prSet phldrT="[Tekst]" custT="1"/>
      <dgm:spPr/>
      <dgm:t>
        <a:bodyPr/>
        <a:lstStyle/>
        <a:p>
          <a:pPr indent="0">
            <a:lnSpc>
              <a:spcPct val="150000"/>
            </a:lnSpc>
            <a:spcBef>
              <a:spcPts val="600"/>
            </a:spcBef>
            <a:spcAft>
              <a:spcPts val="600"/>
            </a:spcAft>
          </a:pPr>
          <a:endParaRPr lang="et-EE" sz="1200" dirty="0"/>
        </a:p>
      </dgm:t>
    </dgm:pt>
    <dgm:pt modelId="{CDEB2DB5-0A8F-423D-839F-64CA7C2A2F00}" type="parTrans" cxnId="{75CD7B07-71BD-4086-B2BC-A59A197B0116}">
      <dgm:prSet/>
      <dgm:spPr/>
      <dgm:t>
        <a:bodyPr/>
        <a:lstStyle/>
        <a:p>
          <a:endParaRPr lang="en-US"/>
        </a:p>
      </dgm:t>
    </dgm:pt>
    <dgm:pt modelId="{3E8C707D-C7A5-476D-9394-40889E87417F}" type="sibTrans" cxnId="{75CD7B07-71BD-4086-B2BC-A59A197B0116}">
      <dgm:prSet/>
      <dgm:spPr/>
      <dgm:t>
        <a:bodyPr/>
        <a:lstStyle/>
        <a:p>
          <a:endParaRPr lang="en-US"/>
        </a:p>
      </dgm:t>
    </dgm:pt>
    <dgm:pt modelId="{7F9A58B2-D636-413E-B2C2-93B67627298B}">
      <dgm:prSet custT="1"/>
      <dgm:spPr/>
      <dgm:t>
        <a:bodyPr/>
        <a:lstStyle/>
        <a:p>
          <a:pPr indent="0">
            <a:lnSpc>
              <a:spcPct val="150000"/>
            </a:lnSpc>
            <a:spcBef>
              <a:spcPts val="600"/>
            </a:spcBef>
            <a:spcAft>
              <a:spcPts val="600"/>
            </a:spcAft>
          </a:pPr>
          <a:r>
            <a:rPr lang="lt-LT" sz="1200" b="0" i="0" dirty="0" smtClean="0"/>
            <a:t>Sukurkite brošiūrą ir platinkite ją daugelyje vietų, kuriose, jūsų manymu, pasieksite žmones, norinčius būti grupės nariais: medicinos klinikose, ligoninėse, bibliotekose, mokyklose, universitetuose, bankuose ir kt.</a:t>
          </a:r>
          <a:endParaRPr lang="et-EE" sz="1200" b="1" i="0" dirty="0"/>
        </a:p>
      </dgm:t>
    </dgm:pt>
    <dgm:pt modelId="{69C34D70-0213-417E-95CD-6BD17933D49E}" type="parTrans" cxnId="{7E1B0B7E-61DD-466E-AA48-46FE14D43CEF}">
      <dgm:prSet/>
      <dgm:spPr/>
      <dgm:t>
        <a:bodyPr/>
        <a:lstStyle/>
        <a:p>
          <a:endParaRPr lang="en-US"/>
        </a:p>
      </dgm:t>
    </dgm:pt>
    <dgm:pt modelId="{FDA046F3-04A5-4401-AD39-C64DE62796B3}" type="sibTrans" cxnId="{7E1B0B7E-61DD-466E-AA48-46FE14D43CEF}">
      <dgm:prSet/>
      <dgm:spPr/>
      <dgm:t>
        <a:bodyPr/>
        <a:lstStyle/>
        <a:p>
          <a:endParaRPr lang="en-US"/>
        </a:p>
      </dgm:t>
    </dgm:pt>
    <dgm:pt modelId="{19EFB45B-ACA2-4B90-BD60-5796D6A6C7CF}">
      <dgm:prSet custT="1"/>
      <dgm:spPr/>
      <dgm:t>
        <a:bodyPr/>
        <a:lstStyle/>
        <a:p>
          <a:endParaRPr lang="en-US" sz="1200" b="0" i="0" dirty="0"/>
        </a:p>
      </dgm:t>
    </dgm:pt>
    <dgm:pt modelId="{289741CD-73E7-431C-B33D-CBECD35E6A41}" type="parTrans" cxnId="{C7677F8F-74C8-4153-A960-83B6AB9F9318}">
      <dgm:prSet/>
      <dgm:spPr/>
      <dgm:t>
        <a:bodyPr/>
        <a:lstStyle/>
        <a:p>
          <a:endParaRPr lang="en-US"/>
        </a:p>
      </dgm:t>
    </dgm:pt>
    <dgm:pt modelId="{D84A266D-E399-4616-8B2A-97461582AA14}" type="sibTrans" cxnId="{C7677F8F-74C8-4153-A960-83B6AB9F9318}">
      <dgm:prSet/>
      <dgm:spPr/>
      <dgm:t>
        <a:bodyPr/>
        <a:lstStyle/>
        <a:p>
          <a:endParaRPr lang="en-US"/>
        </a:p>
      </dgm:t>
    </dgm:pt>
    <dgm:pt modelId="{E661BF92-1FF6-46C1-A9FE-2214B7BB11AD}" type="pres">
      <dgm:prSet presAssocID="{D50CA030-004F-45AD-8DE7-52177CB4CA05}" presName="linear" presStyleCnt="0">
        <dgm:presLayoutVars>
          <dgm:animLvl val="lvl"/>
          <dgm:resizeHandles val="exact"/>
        </dgm:presLayoutVars>
      </dgm:prSet>
      <dgm:spPr/>
      <dgm:t>
        <a:bodyPr/>
        <a:lstStyle/>
        <a:p>
          <a:endParaRPr lang="en-US"/>
        </a:p>
      </dgm:t>
    </dgm:pt>
    <dgm:pt modelId="{51CBE5C8-3187-46DA-8EDA-D098AC20D479}" type="pres">
      <dgm:prSet presAssocID="{BF9A6DD8-6ED8-4247-9EE4-E7056F591E5B}" presName="parentText" presStyleLbl="node1" presStyleIdx="0" presStyleCnt="4" custLinFactNeighborY="21203">
        <dgm:presLayoutVars>
          <dgm:chMax val="0"/>
          <dgm:bulletEnabled val="1"/>
        </dgm:presLayoutVars>
      </dgm:prSet>
      <dgm:spPr/>
      <dgm:t>
        <a:bodyPr/>
        <a:lstStyle/>
        <a:p>
          <a:endParaRPr lang="en-US"/>
        </a:p>
      </dgm:t>
    </dgm:pt>
    <dgm:pt modelId="{8436D9BB-E655-4682-8F50-16385686E474}" type="pres">
      <dgm:prSet presAssocID="{BF9A6DD8-6ED8-4247-9EE4-E7056F591E5B}" presName="childText" presStyleLbl="revTx" presStyleIdx="0" presStyleCnt="4">
        <dgm:presLayoutVars>
          <dgm:bulletEnabled val="1"/>
        </dgm:presLayoutVars>
      </dgm:prSet>
      <dgm:spPr/>
      <dgm:t>
        <a:bodyPr/>
        <a:lstStyle/>
        <a:p>
          <a:endParaRPr lang="en-US"/>
        </a:p>
      </dgm:t>
    </dgm:pt>
    <dgm:pt modelId="{C3E085A4-2B12-4EBF-B4D4-EEC160BE9FF3}" type="pres">
      <dgm:prSet presAssocID="{FCC40F8D-7B8E-40D1-BFA8-8D3CBF46AC22}" presName="parentText" presStyleLbl="node1" presStyleIdx="1" presStyleCnt="4">
        <dgm:presLayoutVars>
          <dgm:chMax val="0"/>
          <dgm:bulletEnabled val="1"/>
        </dgm:presLayoutVars>
      </dgm:prSet>
      <dgm:spPr/>
      <dgm:t>
        <a:bodyPr/>
        <a:lstStyle/>
        <a:p>
          <a:endParaRPr lang="en-US"/>
        </a:p>
      </dgm:t>
    </dgm:pt>
    <dgm:pt modelId="{DAAE095A-D248-406B-A496-3582BA05BA88}" type="pres">
      <dgm:prSet presAssocID="{FCC40F8D-7B8E-40D1-BFA8-8D3CBF46AC22}" presName="childText" presStyleLbl="revTx" presStyleIdx="1" presStyleCnt="4">
        <dgm:presLayoutVars>
          <dgm:bulletEnabled val="1"/>
        </dgm:presLayoutVars>
      </dgm:prSet>
      <dgm:spPr/>
      <dgm:t>
        <a:bodyPr/>
        <a:lstStyle/>
        <a:p>
          <a:endParaRPr lang="en-US"/>
        </a:p>
      </dgm:t>
    </dgm:pt>
    <dgm:pt modelId="{AA796472-FF7A-4120-B100-EF181016E166}" type="pres">
      <dgm:prSet presAssocID="{5CBB69C3-296C-4F2E-93A0-9BDD82FC0D31}" presName="parentText" presStyleLbl="node1" presStyleIdx="2" presStyleCnt="4" custLinFactNeighborY="26450">
        <dgm:presLayoutVars>
          <dgm:chMax val="0"/>
          <dgm:bulletEnabled val="1"/>
        </dgm:presLayoutVars>
      </dgm:prSet>
      <dgm:spPr/>
      <dgm:t>
        <a:bodyPr/>
        <a:lstStyle/>
        <a:p>
          <a:endParaRPr lang="en-US"/>
        </a:p>
      </dgm:t>
    </dgm:pt>
    <dgm:pt modelId="{6C3C1EE1-3E38-4144-999E-EA2AF84D4BB3}" type="pres">
      <dgm:prSet presAssocID="{5CBB69C3-296C-4F2E-93A0-9BDD82FC0D31}" presName="childText" presStyleLbl="revTx" presStyleIdx="2" presStyleCnt="4">
        <dgm:presLayoutVars>
          <dgm:bulletEnabled val="1"/>
        </dgm:presLayoutVars>
      </dgm:prSet>
      <dgm:spPr/>
      <dgm:t>
        <a:bodyPr/>
        <a:lstStyle/>
        <a:p>
          <a:endParaRPr lang="en-US"/>
        </a:p>
      </dgm:t>
    </dgm:pt>
    <dgm:pt modelId="{6F3BA8B7-CA11-43E5-9C3C-FB4ACA76FF13}" type="pres">
      <dgm:prSet presAssocID="{363A7A3F-D226-42BF-807F-9A16FBE1EAA7}" presName="parentText" presStyleLbl="node1" presStyleIdx="3" presStyleCnt="4">
        <dgm:presLayoutVars>
          <dgm:chMax val="0"/>
          <dgm:bulletEnabled val="1"/>
        </dgm:presLayoutVars>
      </dgm:prSet>
      <dgm:spPr/>
      <dgm:t>
        <a:bodyPr/>
        <a:lstStyle/>
        <a:p>
          <a:endParaRPr lang="en-US"/>
        </a:p>
      </dgm:t>
    </dgm:pt>
    <dgm:pt modelId="{F95E98DF-F43A-40F4-B5AC-32414B489C57}" type="pres">
      <dgm:prSet presAssocID="{363A7A3F-D226-42BF-807F-9A16FBE1EAA7}" presName="childText" presStyleLbl="revTx" presStyleIdx="3" presStyleCnt="4" custAng="0" custScaleY="233362">
        <dgm:presLayoutVars>
          <dgm:bulletEnabled val="1"/>
        </dgm:presLayoutVars>
      </dgm:prSet>
      <dgm:spPr/>
      <dgm:t>
        <a:bodyPr/>
        <a:lstStyle/>
        <a:p>
          <a:endParaRPr lang="en-US"/>
        </a:p>
      </dgm:t>
    </dgm:pt>
  </dgm:ptLst>
  <dgm:cxnLst>
    <dgm:cxn modelId="{50851C98-A60C-4C65-A360-43A5C94D9284}" srcId="{D50CA030-004F-45AD-8DE7-52177CB4CA05}" destId="{BF9A6DD8-6ED8-4247-9EE4-E7056F591E5B}" srcOrd="0" destOrd="0" parTransId="{80F71AF0-F1D0-4E48-8167-B9DF6D6BD3A0}" sibTransId="{850604CA-6009-4BB4-AA58-C1B6374A3723}"/>
    <dgm:cxn modelId="{AB794DAF-5DAD-4D7B-A1DB-EA46F520C14B}" srcId="{D50CA030-004F-45AD-8DE7-52177CB4CA05}" destId="{363A7A3F-D226-42BF-807F-9A16FBE1EAA7}" srcOrd="3" destOrd="0" parTransId="{0E30106C-56DD-4604-ABBE-58BEEEA6EA62}" sibTransId="{3ED72CF6-E20A-464F-AC8B-3EB6C157014C}"/>
    <dgm:cxn modelId="{3FA651C5-3E29-453B-A3A5-C0CB46F60FAD}" type="presOf" srcId="{B710C87E-375E-41B2-9E87-0B6BCA8AE53B}" destId="{8436D9BB-E655-4682-8F50-16385686E474}" srcOrd="0" destOrd="0" presId="urn:microsoft.com/office/officeart/2005/8/layout/vList2"/>
    <dgm:cxn modelId="{C736A9BC-CEAC-4BF6-A1D2-1FA5530F63A9}" srcId="{D50CA030-004F-45AD-8DE7-52177CB4CA05}" destId="{FCC40F8D-7B8E-40D1-BFA8-8D3CBF46AC22}" srcOrd="1" destOrd="0" parTransId="{EFF0CD31-847B-4F17-B549-4C34204DF241}" sibTransId="{EE6A146D-FEAF-4302-A745-2604903494AD}"/>
    <dgm:cxn modelId="{C68B98D4-E64E-44F5-91AE-9B3C498EDF7D}" srcId="{363A7A3F-D226-42BF-807F-9A16FBE1EAA7}" destId="{CF818EE1-EB56-4C76-8984-0E8DF4AAA803}" srcOrd="1" destOrd="0" parTransId="{EBDC40AB-8CDC-41B3-9FD0-B6D1577F53A6}" sibTransId="{13C1C4DC-51EA-4CD3-AD16-44C6E5D4F989}"/>
    <dgm:cxn modelId="{5B0D7EEB-C0D9-4EA3-B4D7-BF9469EA15F2}" type="presOf" srcId="{02FF23A6-B4E6-4CC8-B783-84A69E865236}" destId="{8436D9BB-E655-4682-8F50-16385686E474}" srcOrd="0" destOrd="1" presId="urn:microsoft.com/office/officeart/2005/8/layout/vList2"/>
    <dgm:cxn modelId="{75CD7B07-71BD-4086-B2BC-A59A197B0116}" srcId="{BF9A6DD8-6ED8-4247-9EE4-E7056F591E5B}" destId="{B710C87E-375E-41B2-9E87-0B6BCA8AE53B}" srcOrd="0" destOrd="0" parTransId="{CDEB2DB5-0A8F-423D-839F-64CA7C2A2F00}" sibTransId="{3E8C707D-C7A5-476D-9394-40889E87417F}"/>
    <dgm:cxn modelId="{02763DFF-FA42-4352-BE2E-02E41E257D94}" srcId="{FCC40F8D-7B8E-40D1-BFA8-8D3CBF46AC22}" destId="{0552135F-4DD6-4C44-883B-5E975EEBC72A}" srcOrd="0" destOrd="0" parTransId="{9F6BE0A9-3E1C-4333-A140-DE33D2550925}" sibTransId="{1ABC346C-7070-4569-9354-DA9E042CB99F}"/>
    <dgm:cxn modelId="{3848E441-7563-45A3-BCCA-1CC9A2AEF6CF}" type="presOf" srcId="{BF9A6DD8-6ED8-4247-9EE4-E7056F591E5B}" destId="{51CBE5C8-3187-46DA-8EDA-D098AC20D479}" srcOrd="0" destOrd="0" presId="urn:microsoft.com/office/officeart/2005/8/layout/vList2"/>
    <dgm:cxn modelId="{7971EA8E-B26A-448B-ADA3-42989655E168}" type="presOf" srcId="{7F9A58B2-D636-413E-B2C2-93B67627298B}" destId="{F95E98DF-F43A-40F4-B5AC-32414B489C57}" srcOrd="0" destOrd="0" presId="urn:microsoft.com/office/officeart/2005/8/layout/vList2"/>
    <dgm:cxn modelId="{33423711-7D73-481C-BAFC-0303B9BB646E}" type="presOf" srcId="{19EFB45B-ACA2-4B90-BD60-5796D6A6C7CF}" destId="{6C3C1EE1-3E38-4144-999E-EA2AF84D4BB3}" srcOrd="0" destOrd="1" presId="urn:microsoft.com/office/officeart/2005/8/layout/vList2"/>
    <dgm:cxn modelId="{C7677F8F-74C8-4153-A960-83B6AB9F9318}" srcId="{5CBB69C3-296C-4F2E-93A0-9BDD82FC0D31}" destId="{19EFB45B-ACA2-4B90-BD60-5796D6A6C7CF}" srcOrd="1" destOrd="0" parTransId="{289741CD-73E7-431C-B33D-CBECD35E6A41}" sibTransId="{D84A266D-E399-4616-8B2A-97461582AA14}"/>
    <dgm:cxn modelId="{E1537789-CD1E-45C7-B5BD-957A12375404}" type="presOf" srcId="{2E4296DE-EC55-4F52-820F-CDEBBC2D44BA}" destId="{8436D9BB-E655-4682-8F50-16385686E474}" srcOrd="0" destOrd="2" presId="urn:microsoft.com/office/officeart/2005/8/layout/vList2"/>
    <dgm:cxn modelId="{55408650-9733-46BF-8A15-C7B60252F4FC}" srcId="{BF9A6DD8-6ED8-4247-9EE4-E7056F591E5B}" destId="{02FF23A6-B4E6-4CC8-B783-84A69E865236}" srcOrd="1" destOrd="0" parTransId="{9BF23BFE-A5F8-46E1-888B-9D27E9E02198}" sibTransId="{AF3860D3-7F1C-4C83-8C6E-A47B95586822}"/>
    <dgm:cxn modelId="{F3583300-0C4F-46D8-AC05-4D665BA2A12E}" type="presOf" srcId="{FCC40F8D-7B8E-40D1-BFA8-8D3CBF46AC22}" destId="{C3E085A4-2B12-4EBF-B4D4-EEC160BE9FF3}" srcOrd="0" destOrd="0" presId="urn:microsoft.com/office/officeart/2005/8/layout/vList2"/>
    <dgm:cxn modelId="{406C57B9-35C9-4ABD-9417-BA0204DF125E}" type="presOf" srcId="{5CBB69C3-296C-4F2E-93A0-9BDD82FC0D31}" destId="{AA796472-FF7A-4120-B100-EF181016E166}" srcOrd="0" destOrd="0" presId="urn:microsoft.com/office/officeart/2005/8/layout/vList2"/>
    <dgm:cxn modelId="{562C3A04-C37C-41B5-AB9A-6985C5BEB871}" type="presOf" srcId="{01B80FDC-BB88-46FF-A37C-9788054D0343}" destId="{6C3C1EE1-3E38-4144-999E-EA2AF84D4BB3}" srcOrd="0" destOrd="2" presId="urn:microsoft.com/office/officeart/2005/8/layout/vList2"/>
    <dgm:cxn modelId="{2A008385-EE5E-40D2-BF13-F421FFE1F404}" type="presOf" srcId="{CF818EE1-EB56-4C76-8984-0E8DF4AAA803}" destId="{F95E98DF-F43A-40F4-B5AC-32414B489C57}" srcOrd="0" destOrd="1" presId="urn:microsoft.com/office/officeart/2005/8/layout/vList2"/>
    <dgm:cxn modelId="{398A4E33-2664-47C8-8D6F-94B9538F70B6}" srcId="{D50CA030-004F-45AD-8DE7-52177CB4CA05}" destId="{5CBB69C3-296C-4F2E-93A0-9BDD82FC0D31}" srcOrd="2" destOrd="0" parTransId="{764D6669-EDD2-4CC6-899D-299D75437F60}" sibTransId="{C3DB40B7-CED9-40B3-9DA8-1A8B3EB7EFC6}"/>
    <dgm:cxn modelId="{7E1B0B7E-61DD-466E-AA48-46FE14D43CEF}" srcId="{363A7A3F-D226-42BF-807F-9A16FBE1EAA7}" destId="{7F9A58B2-D636-413E-B2C2-93B67627298B}" srcOrd="0" destOrd="0" parTransId="{69C34D70-0213-417E-95CD-6BD17933D49E}" sibTransId="{FDA046F3-04A5-4401-AD39-C64DE62796B3}"/>
    <dgm:cxn modelId="{85247CDF-E38F-489E-A0CD-CE4588D6E870}" type="presOf" srcId="{6F8DFDEE-9351-4376-B133-4CACEA7EC3E8}" destId="{6C3C1EE1-3E38-4144-999E-EA2AF84D4BB3}" srcOrd="0" destOrd="0" presId="urn:microsoft.com/office/officeart/2005/8/layout/vList2"/>
    <dgm:cxn modelId="{FACAF899-33A4-4F8B-A5B2-9B832917576B}" srcId="{5CBB69C3-296C-4F2E-93A0-9BDD82FC0D31}" destId="{6F8DFDEE-9351-4376-B133-4CACEA7EC3E8}" srcOrd="0" destOrd="0" parTransId="{35225FDB-8723-44AD-BF22-6BA908DF336B}" sibTransId="{F0C58D1E-29FA-42F3-87AB-B4628720750D}"/>
    <dgm:cxn modelId="{F91180F3-9ADE-440F-BC76-B9F032A3FC96}" type="presOf" srcId="{D50CA030-004F-45AD-8DE7-52177CB4CA05}" destId="{E661BF92-1FF6-46C1-A9FE-2214B7BB11AD}" srcOrd="0" destOrd="0" presId="urn:microsoft.com/office/officeart/2005/8/layout/vList2"/>
    <dgm:cxn modelId="{9141EB66-B3CA-448F-87B6-6FCF1CD0B84F}" type="presOf" srcId="{0552135F-4DD6-4C44-883B-5E975EEBC72A}" destId="{DAAE095A-D248-406B-A496-3582BA05BA88}" srcOrd="0" destOrd="0" presId="urn:microsoft.com/office/officeart/2005/8/layout/vList2"/>
    <dgm:cxn modelId="{BE31DBC1-280B-40C9-B640-8162AAA67C02}" srcId="{5CBB69C3-296C-4F2E-93A0-9BDD82FC0D31}" destId="{01B80FDC-BB88-46FF-A37C-9788054D0343}" srcOrd="2" destOrd="0" parTransId="{568B9C64-A1A3-487A-9EC0-5F57883DA18C}" sibTransId="{8ADD66B8-7562-436B-B72B-4F10896C9E80}"/>
    <dgm:cxn modelId="{77F02AA4-8185-4F91-A319-E09FE7CA39D5}" type="presOf" srcId="{363A7A3F-D226-42BF-807F-9A16FBE1EAA7}" destId="{6F3BA8B7-CA11-43E5-9C3C-FB4ACA76FF13}" srcOrd="0" destOrd="0" presId="urn:microsoft.com/office/officeart/2005/8/layout/vList2"/>
    <dgm:cxn modelId="{7078E072-FF07-46C8-B407-F7BDE9571FF3}" srcId="{BF9A6DD8-6ED8-4247-9EE4-E7056F591E5B}" destId="{2E4296DE-EC55-4F52-820F-CDEBBC2D44BA}" srcOrd="2" destOrd="0" parTransId="{BF122D0B-52F7-44DE-98BD-BE8BB4BDE89D}" sibTransId="{A30D3A0A-09FE-44ED-A406-59392020D0B6}"/>
    <dgm:cxn modelId="{A2D5789D-3D03-443B-981A-27EE79BFAAB2}" type="presParOf" srcId="{E661BF92-1FF6-46C1-A9FE-2214B7BB11AD}" destId="{51CBE5C8-3187-46DA-8EDA-D098AC20D479}" srcOrd="0" destOrd="0" presId="urn:microsoft.com/office/officeart/2005/8/layout/vList2"/>
    <dgm:cxn modelId="{9C7490E1-1E65-4B19-AE23-B2D18C236555}" type="presParOf" srcId="{E661BF92-1FF6-46C1-A9FE-2214B7BB11AD}" destId="{8436D9BB-E655-4682-8F50-16385686E474}" srcOrd="1" destOrd="0" presId="urn:microsoft.com/office/officeart/2005/8/layout/vList2"/>
    <dgm:cxn modelId="{CBCA2574-F7CE-48B9-89CE-D3E079861CAE}" type="presParOf" srcId="{E661BF92-1FF6-46C1-A9FE-2214B7BB11AD}" destId="{C3E085A4-2B12-4EBF-B4D4-EEC160BE9FF3}" srcOrd="2" destOrd="0" presId="urn:microsoft.com/office/officeart/2005/8/layout/vList2"/>
    <dgm:cxn modelId="{2F158833-5F86-4E13-9D6B-5A61BA6164DD}" type="presParOf" srcId="{E661BF92-1FF6-46C1-A9FE-2214B7BB11AD}" destId="{DAAE095A-D248-406B-A496-3582BA05BA88}" srcOrd="3" destOrd="0" presId="urn:microsoft.com/office/officeart/2005/8/layout/vList2"/>
    <dgm:cxn modelId="{4456C4F5-8E12-4835-9CBC-46604E28959B}" type="presParOf" srcId="{E661BF92-1FF6-46C1-A9FE-2214B7BB11AD}" destId="{AA796472-FF7A-4120-B100-EF181016E166}" srcOrd="4" destOrd="0" presId="urn:microsoft.com/office/officeart/2005/8/layout/vList2"/>
    <dgm:cxn modelId="{D6A8905E-ED16-4CE7-AA29-033424CAB0F5}" type="presParOf" srcId="{E661BF92-1FF6-46C1-A9FE-2214B7BB11AD}" destId="{6C3C1EE1-3E38-4144-999E-EA2AF84D4BB3}" srcOrd="5" destOrd="0" presId="urn:microsoft.com/office/officeart/2005/8/layout/vList2"/>
    <dgm:cxn modelId="{7AC6C57F-0F2B-4793-9CFA-D3C511B6AA36}" type="presParOf" srcId="{E661BF92-1FF6-46C1-A9FE-2214B7BB11AD}" destId="{6F3BA8B7-CA11-43E5-9C3C-FB4ACA76FF13}" srcOrd="6" destOrd="0" presId="urn:microsoft.com/office/officeart/2005/8/layout/vList2"/>
    <dgm:cxn modelId="{3BE21779-2E1A-444E-B647-562EBAB9706A}" type="presParOf" srcId="{E661BF92-1FF6-46C1-A9FE-2214B7BB11AD}" destId="{F95E98DF-F43A-40F4-B5AC-32414B489C57}"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71739ED-134C-4168-9B82-C158B6FC9627}" type="doc">
      <dgm:prSet loTypeId="urn:microsoft.com/office/officeart/2005/8/layout/default" loCatId="list" qsTypeId="urn:microsoft.com/office/officeart/2005/8/quickstyle/simple3" qsCatId="simple" csTypeId="urn:microsoft.com/office/officeart/2005/8/colors/accent1_2" csCatId="accent1" phldr="1"/>
      <dgm:spPr/>
      <dgm:t>
        <a:bodyPr/>
        <a:lstStyle/>
        <a:p>
          <a:endParaRPr lang="lv-LV"/>
        </a:p>
      </dgm:t>
    </dgm:pt>
    <dgm:pt modelId="{7C615136-5406-4328-B129-A3A57A83BFB2}">
      <dgm:prSet phldrT="[Text]"/>
      <dgm:spPr/>
      <dgm:t>
        <a:bodyPr/>
        <a:lstStyle/>
        <a:p>
          <a:r>
            <a:rPr lang="lt-LT" dirty="0" smtClean="0"/>
            <a:t>Kokių savitarpio pagalbos ar palaikymo grupių reikėtų jūsų bendruomenei?</a:t>
          </a:r>
          <a:endParaRPr lang="lv-LV" dirty="0"/>
        </a:p>
      </dgm:t>
    </dgm:pt>
    <dgm:pt modelId="{EED1ECEF-7306-491F-BED2-9B1371FB8399}" type="parTrans" cxnId="{322B3340-4E64-4921-9439-240711173125}">
      <dgm:prSet/>
      <dgm:spPr/>
      <dgm:t>
        <a:bodyPr/>
        <a:lstStyle/>
        <a:p>
          <a:endParaRPr lang="lv-LV"/>
        </a:p>
      </dgm:t>
    </dgm:pt>
    <dgm:pt modelId="{EC12220C-7F4E-4D98-96FF-F95D1D65E789}" type="sibTrans" cxnId="{322B3340-4E64-4921-9439-240711173125}">
      <dgm:prSet/>
      <dgm:spPr/>
      <dgm:t>
        <a:bodyPr/>
        <a:lstStyle/>
        <a:p>
          <a:endParaRPr lang="lv-LV"/>
        </a:p>
      </dgm:t>
    </dgm:pt>
    <dgm:pt modelId="{3E218B8F-3B8A-4BE3-A565-9B81051A1694}">
      <dgm:prSet/>
      <dgm:spPr/>
      <dgm:t>
        <a:bodyPr/>
        <a:lstStyle/>
        <a:p>
          <a:r>
            <a:rPr lang="lt-LT" dirty="0" smtClean="0"/>
            <a:t>Ką galite padaryti, kad paramos grupės taptų jūsų gyvenimo būdo dalimi?</a:t>
          </a:r>
          <a:endParaRPr lang="lv-LV" dirty="0"/>
        </a:p>
      </dgm:t>
    </dgm:pt>
    <dgm:pt modelId="{9E76DB91-FE52-436C-8B2A-D49F025EDAF2}" type="parTrans" cxnId="{8CF7D30A-31B3-44E8-8C46-41CD186E62C0}">
      <dgm:prSet/>
      <dgm:spPr/>
      <dgm:t>
        <a:bodyPr/>
        <a:lstStyle/>
        <a:p>
          <a:endParaRPr lang="lv-LV"/>
        </a:p>
      </dgm:t>
    </dgm:pt>
    <dgm:pt modelId="{10AD3B83-AF95-4176-9116-0A7B2064C074}" type="sibTrans" cxnId="{8CF7D30A-31B3-44E8-8C46-41CD186E62C0}">
      <dgm:prSet/>
      <dgm:spPr/>
      <dgm:t>
        <a:bodyPr/>
        <a:lstStyle/>
        <a:p>
          <a:endParaRPr lang="lv-LV"/>
        </a:p>
      </dgm:t>
    </dgm:pt>
    <dgm:pt modelId="{4ED2A7CF-7CCC-4570-B51A-EC79B079FF00}" type="pres">
      <dgm:prSet presAssocID="{571739ED-134C-4168-9B82-C158B6FC9627}" presName="diagram" presStyleCnt="0">
        <dgm:presLayoutVars>
          <dgm:dir/>
          <dgm:resizeHandles val="exact"/>
        </dgm:presLayoutVars>
      </dgm:prSet>
      <dgm:spPr/>
      <dgm:t>
        <a:bodyPr/>
        <a:lstStyle/>
        <a:p>
          <a:endParaRPr lang="en-US"/>
        </a:p>
      </dgm:t>
    </dgm:pt>
    <dgm:pt modelId="{714418B6-4990-48C7-B320-D9B9C3DBBEBE}" type="pres">
      <dgm:prSet presAssocID="{7C615136-5406-4328-B129-A3A57A83BFB2}" presName="node" presStyleLbl="node1" presStyleIdx="0" presStyleCnt="2">
        <dgm:presLayoutVars>
          <dgm:bulletEnabled val="1"/>
        </dgm:presLayoutVars>
      </dgm:prSet>
      <dgm:spPr/>
      <dgm:t>
        <a:bodyPr/>
        <a:lstStyle/>
        <a:p>
          <a:endParaRPr lang="en-US"/>
        </a:p>
      </dgm:t>
    </dgm:pt>
    <dgm:pt modelId="{F350E4AC-39C4-45AB-AE35-3DAE02F3566E}" type="pres">
      <dgm:prSet presAssocID="{EC12220C-7F4E-4D98-96FF-F95D1D65E789}" presName="sibTrans" presStyleCnt="0"/>
      <dgm:spPr/>
    </dgm:pt>
    <dgm:pt modelId="{7296DF34-EC06-49DA-9442-348B167FFCD1}" type="pres">
      <dgm:prSet presAssocID="{3E218B8F-3B8A-4BE3-A565-9B81051A1694}" presName="node" presStyleLbl="node1" presStyleIdx="1" presStyleCnt="2">
        <dgm:presLayoutVars>
          <dgm:bulletEnabled val="1"/>
        </dgm:presLayoutVars>
      </dgm:prSet>
      <dgm:spPr/>
      <dgm:t>
        <a:bodyPr/>
        <a:lstStyle/>
        <a:p>
          <a:endParaRPr lang="en-US"/>
        </a:p>
      </dgm:t>
    </dgm:pt>
  </dgm:ptLst>
  <dgm:cxnLst>
    <dgm:cxn modelId="{8CF7D30A-31B3-44E8-8C46-41CD186E62C0}" srcId="{571739ED-134C-4168-9B82-C158B6FC9627}" destId="{3E218B8F-3B8A-4BE3-A565-9B81051A1694}" srcOrd="1" destOrd="0" parTransId="{9E76DB91-FE52-436C-8B2A-D49F025EDAF2}" sibTransId="{10AD3B83-AF95-4176-9116-0A7B2064C074}"/>
    <dgm:cxn modelId="{E4A547E2-10F6-4D41-8C15-2533E869C1AC}" type="presOf" srcId="{571739ED-134C-4168-9B82-C158B6FC9627}" destId="{4ED2A7CF-7CCC-4570-B51A-EC79B079FF00}" srcOrd="0" destOrd="0" presId="urn:microsoft.com/office/officeart/2005/8/layout/default"/>
    <dgm:cxn modelId="{322B3340-4E64-4921-9439-240711173125}" srcId="{571739ED-134C-4168-9B82-C158B6FC9627}" destId="{7C615136-5406-4328-B129-A3A57A83BFB2}" srcOrd="0" destOrd="0" parTransId="{EED1ECEF-7306-491F-BED2-9B1371FB8399}" sibTransId="{EC12220C-7F4E-4D98-96FF-F95D1D65E789}"/>
    <dgm:cxn modelId="{B9895E04-12D3-48A3-AFC9-F6B4FF635D43}" type="presOf" srcId="{3E218B8F-3B8A-4BE3-A565-9B81051A1694}" destId="{7296DF34-EC06-49DA-9442-348B167FFCD1}" srcOrd="0" destOrd="0" presId="urn:microsoft.com/office/officeart/2005/8/layout/default"/>
    <dgm:cxn modelId="{3A2A1BD3-7899-4653-86A6-89C0671CB568}" type="presOf" srcId="{7C615136-5406-4328-B129-A3A57A83BFB2}" destId="{714418B6-4990-48C7-B320-D9B9C3DBBEBE}" srcOrd="0" destOrd="0" presId="urn:microsoft.com/office/officeart/2005/8/layout/default"/>
    <dgm:cxn modelId="{0A9B4E41-3134-44E7-BC77-DA1E43182F85}" type="presParOf" srcId="{4ED2A7CF-7CCC-4570-B51A-EC79B079FF00}" destId="{714418B6-4990-48C7-B320-D9B9C3DBBEBE}" srcOrd="0" destOrd="0" presId="urn:microsoft.com/office/officeart/2005/8/layout/default"/>
    <dgm:cxn modelId="{9864AAF4-33D5-432B-A684-84E1EEA87829}" type="presParOf" srcId="{4ED2A7CF-7CCC-4570-B51A-EC79B079FF00}" destId="{F350E4AC-39C4-45AB-AE35-3DAE02F3566E}" srcOrd="1" destOrd="0" presId="urn:microsoft.com/office/officeart/2005/8/layout/default"/>
    <dgm:cxn modelId="{DD3CCBC5-17F1-4F2D-A5E1-60FFFFB88778}" type="presParOf" srcId="{4ED2A7CF-7CCC-4570-B51A-EC79B079FF00}" destId="{7296DF34-EC06-49DA-9442-348B167FFCD1}"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CBE5C8-3187-46DA-8EDA-D098AC20D479}">
      <dsp:nvSpPr>
        <dsp:cNvPr id="0" name=""/>
        <dsp:cNvSpPr/>
      </dsp:nvSpPr>
      <dsp:spPr>
        <a:xfrm>
          <a:off x="0" y="10242"/>
          <a:ext cx="8064896" cy="672750"/>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ts val="600"/>
            </a:spcAft>
          </a:pPr>
          <a:r>
            <a:rPr lang="lt-LT" sz="1800" kern="1200" dirty="0" smtClean="0"/>
            <a:t>1 žingsnis. Ar mano rajone yra savitarpio pagalbos grupė, galinti patenkinti mano poreikius?</a:t>
          </a:r>
          <a:endParaRPr lang="et-EE" sz="1800" b="1" kern="1200" dirty="0"/>
        </a:p>
      </dsp:txBody>
      <dsp:txXfrm>
        <a:off x="32841" y="43083"/>
        <a:ext cx="7999214" cy="607068"/>
      </dsp:txXfrm>
    </dsp:sp>
    <dsp:sp modelId="{8436D9BB-E655-4682-8F50-16385686E474}">
      <dsp:nvSpPr>
        <dsp:cNvPr id="0" name=""/>
        <dsp:cNvSpPr/>
      </dsp:nvSpPr>
      <dsp:spPr>
        <a:xfrm>
          <a:off x="0" y="682992"/>
          <a:ext cx="8064896" cy="761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060" tIns="15240" rIns="85344" bIns="15240" numCol="1" spcCol="1270" anchor="t" anchorCtr="0">
          <a:noAutofit/>
        </a:bodyPr>
        <a:lstStyle/>
        <a:p>
          <a:pPr marL="114300" lvl="1" indent="-114300" algn="l" defTabSz="533400">
            <a:lnSpc>
              <a:spcPct val="90000"/>
            </a:lnSpc>
            <a:spcBef>
              <a:spcPct val="0"/>
            </a:spcBef>
            <a:spcAft>
              <a:spcPct val="20000"/>
            </a:spcAft>
            <a:buChar char="••"/>
          </a:pPr>
          <a:r>
            <a:rPr lang="fi-FI" sz="1200" b="0" i="0" kern="1200" smtClean="0"/>
            <a:t>Vietos bendruomenės organizacija, palaikanti savipagalbą</a:t>
          </a:r>
          <a:endParaRPr lang="et-EE" sz="1200" kern="1200" dirty="0"/>
        </a:p>
        <a:p>
          <a:pPr marL="114300" lvl="1" indent="-114300" algn="l" defTabSz="533400">
            <a:lnSpc>
              <a:spcPct val="90000"/>
            </a:lnSpc>
            <a:spcBef>
              <a:spcPct val="0"/>
            </a:spcBef>
            <a:spcAft>
              <a:spcPct val="20000"/>
            </a:spcAft>
            <a:buChar char="••"/>
          </a:pPr>
          <a:r>
            <a:rPr lang="lt-LT" sz="1200" b="0" i="0" kern="1200" dirty="0"/>
            <a:t>Jūsų vietos bendruomenės paslaugų centras</a:t>
          </a:r>
          <a:endParaRPr lang="en-US" sz="1200" b="0" i="0" kern="1200" dirty="0"/>
        </a:p>
        <a:p>
          <a:pPr marL="114300" lvl="1" indent="-114300" algn="l" defTabSz="533400">
            <a:lnSpc>
              <a:spcPct val="90000"/>
            </a:lnSpc>
            <a:spcBef>
              <a:spcPct val="0"/>
            </a:spcBef>
            <a:spcAft>
              <a:spcPct val="20000"/>
            </a:spcAft>
            <a:buChar char="••"/>
          </a:pPr>
          <a:r>
            <a:rPr lang="lt-LT" sz="1200" b="0" i="0" kern="1200" dirty="0"/>
            <a:t>Jūsų vietinė ligoninė</a:t>
          </a:r>
          <a:endParaRPr lang="en-US" sz="1200" b="0" i="0" kern="1200" dirty="0"/>
        </a:p>
        <a:p>
          <a:pPr marL="114300" lvl="1" indent="-114300" algn="l" defTabSz="533400">
            <a:lnSpc>
              <a:spcPct val="90000"/>
            </a:lnSpc>
            <a:spcBef>
              <a:spcPct val="0"/>
            </a:spcBef>
            <a:spcAft>
              <a:spcPct val="20000"/>
            </a:spcAft>
            <a:buChar char="••"/>
          </a:pPr>
          <a:r>
            <a:rPr lang="lt-LT" sz="1200" b="0" i="0" kern="1200" dirty="0"/>
            <a:t>Kitos žinomos savipagalbos grupės</a:t>
          </a:r>
          <a:endParaRPr lang="en-US" sz="1200" b="0" i="0" kern="1200" dirty="0"/>
        </a:p>
      </dsp:txBody>
      <dsp:txXfrm>
        <a:off x="0" y="682992"/>
        <a:ext cx="8064896" cy="761760"/>
      </dsp:txXfrm>
    </dsp:sp>
    <dsp:sp modelId="{C3E085A4-2B12-4EBF-B4D4-EEC160BE9FF3}">
      <dsp:nvSpPr>
        <dsp:cNvPr id="0" name=""/>
        <dsp:cNvSpPr/>
      </dsp:nvSpPr>
      <dsp:spPr>
        <a:xfrm>
          <a:off x="0" y="1444752"/>
          <a:ext cx="8064896" cy="672750"/>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lt-LT" sz="1800" b="1" kern="1200" dirty="0" smtClean="0"/>
            <a:t>2 žingsnis. Suraskite žmonių, kurie norėtų padėti jums sukurti grupę</a:t>
          </a:r>
          <a:r>
            <a:rPr lang="et-EE" sz="1800" b="1" i="0" kern="1200" dirty="0" smtClean="0"/>
            <a:t>.</a:t>
          </a:r>
          <a:endParaRPr lang="et-EE" sz="1800" b="1" kern="1200" dirty="0"/>
        </a:p>
      </dsp:txBody>
      <dsp:txXfrm>
        <a:off x="32841" y="1477593"/>
        <a:ext cx="7999214" cy="607068"/>
      </dsp:txXfrm>
    </dsp:sp>
    <dsp:sp modelId="{DAAE095A-D248-406B-A496-3582BA05BA88}">
      <dsp:nvSpPr>
        <dsp:cNvPr id="0" name=""/>
        <dsp:cNvSpPr/>
      </dsp:nvSpPr>
      <dsp:spPr>
        <a:xfrm>
          <a:off x="0" y="2117502"/>
          <a:ext cx="8064896" cy="952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060" tIns="15240" rIns="85344" bIns="15240" numCol="1" spcCol="1270" anchor="t" anchorCtr="0">
          <a:noAutofit/>
        </a:bodyPr>
        <a:lstStyle/>
        <a:p>
          <a:pPr marL="114300" lvl="1" indent="-114300" algn="l" defTabSz="533400">
            <a:lnSpc>
              <a:spcPct val="90000"/>
            </a:lnSpc>
            <a:spcBef>
              <a:spcPct val="0"/>
            </a:spcBef>
            <a:spcAft>
              <a:spcPct val="20000"/>
            </a:spcAft>
            <a:buChar char="••"/>
          </a:pPr>
          <a:r>
            <a:rPr lang="en-US" sz="1200" b="0" i="0" kern="1200" smtClean="0"/>
            <a:t>Kokią situaciją noriu ištaisyti?</a:t>
          </a:r>
          <a:endParaRPr lang="et-EE" sz="1200" kern="1200" dirty="0"/>
        </a:p>
        <a:p>
          <a:pPr marL="114300" lvl="1" indent="-114300" algn="l" defTabSz="533400">
            <a:lnSpc>
              <a:spcPct val="90000"/>
            </a:lnSpc>
            <a:spcBef>
              <a:spcPct val="0"/>
            </a:spcBef>
            <a:spcAft>
              <a:spcPct val="20000"/>
            </a:spcAft>
            <a:buChar char="••"/>
          </a:pPr>
          <a:r>
            <a:rPr lang="en-US" sz="1200" b="0" i="0" kern="1200" dirty="0"/>
            <a:t>Kas dar gali būti toje pačioje situacijoje?</a:t>
          </a:r>
        </a:p>
        <a:p>
          <a:pPr marL="114300" lvl="1" indent="-114300" algn="l" defTabSz="533400">
            <a:lnSpc>
              <a:spcPct val="90000"/>
            </a:lnSpc>
            <a:spcBef>
              <a:spcPct val="0"/>
            </a:spcBef>
            <a:spcAft>
              <a:spcPct val="20000"/>
            </a:spcAft>
            <a:buChar char="••"/>
          </a:pPr>
          <a:r>
            <a:rPr lang="lt-LT" sz="1200" b="0" i="0" kern="1200" dirty="0"/>
            <a:t>Apibrėžkite problemą, kurią norite išspręsti</a:t>
          </a:r>
          <a:endParaRPr lang="en-US" sz="1200" b="0" i="0" kern="1200" dirty="0"/>
        </a:p>
        <a:p>
          <a:pPr marL="114300" lvl="1" indent="-114300" algn="l" defTabSz="533400">
            <a:lnSpc>
              <a:spcPct val="90000"/>
            </a:lnSpc>
            <a:spcBef>
              <a:spcPct val="0"/>
            </a:spcBef>
            <a:spcAft>
              <a:spcPct val="20000"/>
            </a:spcAft>
            <a:buChar char="••"/>
          </a:pPr>
          <a:r>
            <a:rPr lang="lt-LT" sz="1200" b="0" i="0" kern="1200" dirty="0"/>
            <a:t>Nurodykite, kam skirta jūsų savipagalbos grupė ir kaip susisiekti su šiais žmonėmis</a:t>
          </a:r>
          <a:endParaRPr lang="en-US" sz="1200" b="0" i="0" kern="1200" dirty="0"/>
        </a:p>
        <a:p>
          <a:pPr marL="114300" lvl="1" indent="-114300" algn="l" defTabSz="533400">
            <a:lnSpc>
              <a:spcPct val="90000"/>
            </a:lnSpc>
            <a:spcBef>
              <a:spcPct val="0"/>
            </a:spcBef>
            <a:spcAft>
              <a:spcPct val="20000"/>
            </a:spcAft>
            <a:buChar char="••"/>
          </a:pPr>
          <a:r>
            <a:rPr lang="lt-LT" sz="1200" b="0" i="0" kern="1200" dirty="0"/>
            <a:t>Ką darysiu užmezgęs pirmą kontaktą su žmonėmis?</a:t>
          </a:r>
          <a:endParaRPr lang="en-US" sz="1200" b="0" i="0" kern="1200" dirty="0"/>
        </a:p>
      </dsp:txBody>
      <dsp:txXfrm>
        <a:off x="0" y="2117502"/>
        <a:ext cx="8064896" cy="952200"/>
      </dsp:txXfrm>
    </dsp:sp>
    <dsp:sp modelId="{AA796472-FF7A-4120-B100-EF181016E166}">
      <dsp:nvSpPr>
        <dsp:cNvPr id="0" name=""/>
        <dsp:cNvSpPr/>
      </dsp:nvSpPr>
      <dsp:spPr>
        <a:xfrm>
          <a:off x="0" y="3069702"/>
          <a:ext cx="8064896" cy="672750"/>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lt-LT" sz="1800" b="1" i="0" kern="1200" dirty="0" smtClean="0"/>
            <a:t>3 žingsnis. Apibrėžkite grupės tikslus</a:t>
          </a:r>
          <a:r>
            <a:rPr lang="et-EE" sz="1800" b="1" i="0" kern="1200" dirty="0" smtClean="0"/>
            <a:t>.</a:t>
          </a:r>
          <a:endParaRPr lang="et-EE" sz="1800" b="1" i="0" kern="1200" dirty="0"/>
        </a:p>
      </dsp:txBody>
      <dsp:txXfrm>
        <a:off x="32841" y="3102543"/>
        <a:ext cx="7999214" cy="607068"/>
      </dsp:txXfrm>
    </dsp:sp>
    <dsp:sp modelId="{6C3C1EE1-3E38-4144-999E-EA2AF84D4BB3}">
      <dsp:nvSpPr>
        <dsp:cNvPr id="0" name=""/>
        <dsp:cNvSpPr/>
      </dsp:nvSpPr>
      <dsp:spPr>
        <a:xfrm>
          <a:off x="0" y="3742452"/>
          <a:ext cx="8064896" cy="380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060" tIns="15240" rIns="85344" bIns="15240" numCol="1" spcCol="1270" anchor="t" anchorCtr="0">
          <a:noAutofit/>
        </a:bodyPr>
        <a:lstStyle/>
        <a:p>
          <a:pPr marL="114300" lvl="1" indent="-114300" algn="l" defTabSz="533400">
            <a:lnSpc>
              <a:spcPct val="90000"/>
            </a:lnSpc>
            <a:spcBef>
              <a:spcPct val="0"/>
            </a:spcBef>
            <a:spcAft>
              <a:spcPct val="20000"/>
            </a:spcAft>
            <a:buChar char="••"/>
          </a:pPr>
          <a:r>
            <a:rPr lang="lt-LT" sz="1200" b="0" i="0" kern="1200" dirty="0" smtClean="0"/>
            <a:t>Norėdami apibrėžti savo grupės tikslus, reikia laiko, o jūsų steigimo komitetui gali tekti ne kartą susitikti šiuo klausimu. Skirkite visą jums reikalingą laiką. Šis žingsnis yra svarbus. Prieš viešai skelbdami, turite žinoti savo susitikimų tikslą.</a:t>
          </a:r>
          <a:endParaRPr lang="et-EE" sz="1200" kern="1200" dirty="0"/>
        </a:p>
      </dsp:txBody>
      <dsp:txXfrm>
        <a:off x="0" y="3742452"/>
        <a:ext cx="8064896" cy="380880"/>
      </dsp:txXfrm>
    </dsp:sp>
    <dsp:sp modelId="{6F3BA8B7-CA11-43E5-9C3C-FB4ACA76FF13}">
      <dsp:nvSpPr>
        <dsp:cNvPr id="0" name=""/>
        <dsp:cNvSpPr/>
      </dsp:nvSpPr>
      <dsp:spPr>
        <a:xfrm>
          <a:off x="0" y="4120258"/>
          <a:ext cx="8064896" cy="672750"/>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lt-LT" sz="1800" b="1" i="0" kern="1200" dirty="0" smtClean="0"/>
            <a:t>4 žingsnis. Pasirinkite savo grupės pavadinimą.</a:t>
          </a:r>
          <a:endParaRPr lang="et-EE" sz="1800" b="1" i="0" kern="1200" dirty="0"/>
        </a:p>
      </dsp:txBody>
      <dsp:txXfrm>
        <a:off x="32841" y="4153099"/>
        <a:ext cx="7999214" cy="607068"/>
      </dsp:txXfrm>
    </dsp:sp>
    <dsp:sp modelId="{F95E98DF-F43A-40F4-B5AC-32414B489C57}">
      <dsp:nvSpPr>
        <dsp:cNvPr id="0" name=""/>
        <dsp:cNvSpPr/>
      </dsp:nvSpPr>
      <dsp:spPr>
        <a:xfrm>
          <a:off x="0" y="4796082"/>
          <a:ext cx="8064896" cy="380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060" tIns="15240" rIns="85344" bIns="15240" numCol="1" spcCol="1270" anchor="t" anchorCtr="0">
          <a:noAutofit/>
        </a:bodyPr>
        <a:lstStyle/>
        <a:p>
          <a:pPr marL="114300" lvl="1" indent="-114300" algn="l" defTabSz="533400">
            <a:lnSpc>
              <a:spcPct val="90000"/>
            </a:lnSpc>
            <a:spcBef>
              <a:spcPct val="0"/>
            </a:spcBef>
            <a:spcAft>
              <a:spcPct val="20000"/>
            </a:spcAft>
            <a:buChar char="••"/>
          </a:pPr>
          <a:r>
            <a:rPr lang="lt-LT" sz="1200" b="0" i="0" kern="1200" dirty="0" smtClean="0"/>
            <a:t>Jūsų grupės pavadinimas turėtų būti apibūdinamasis, aiškus ir tikslus, kad atspindėtų grupės misiją. </a:t>
          </a:r>
          <a:r>
            <a:rPr lang="lt-LT" sz="1200" b="0" i="0" kern="1200" smtClean="0"/>
            <a:t>Be to, jis turėtų būti trumpas ir, kiek įmanoma, viliojantis.</a:t>
          </a:r>
          <a:endParaRPr lang="et-EE" sz="1200" b="1" i="0" kern="1200" dirty="0"/>
        </a:p>
      </dsp:txBody>
      <dsp:txXfrm>
        <a:off x="0" y="4796082"/>
        <a:ext cx="8064896" cy="3808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CBE5C8-3187-46DA-8EDA-D098AC20D479}">
      <dsp:nvSpPr>
        <dsp:cNvPr id="0" name=""/>
        <dsp:cNvSpPr/>
      </dsp:nvSpPr>
      <dsp:spPr>
        <a:xfrm>
          <a:off x="0" y="193046"/>
          <a:ext cx="7992888" cy="424053"/>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indent="0" algn="l" defTabSz="800100">
            <a:lnSpc>
              <a:spcPct val="150000"/>
            </a:lnSpc>
            <a:spcBef>
              <a:spcPct val="0"/>
            </a:spcBef>
            <a:spcAft>
              <a:spcPts val="600"/>
            </a:spcAft>
          </a:pPr>
          <a:r>
            <a:rPr lang="lt-LT" sz="1800" kern="1200" dirty="0" smtClean="0"/>
            <a:t>5 žingsnis. Nustatykite savo susitikimų dažnumą.</a:t>
          </a:r>
          <a:endParaRPr lang="en-US" sz="1800" b="1" i="0" kern="1200" dirty="0"/>
        </a:p>
      </dsp:txBody>
      <dsp:txXfrm>
        <a:off x="20701" y="213747"/>
        <a:ext cx="7951486" cy="382651"/>
      </dsp:txXfrm>
    </dsp:sp>
    <dsp:sp modelId="{8436D9BB-E655-4682-8F50-16385686E474}">
      <dsp:nvSpPr>
        <dsp:cNvPr id="0" name=""/>
        <dsp:cNvSpPr/>
      </dsp:nvSpPr>
      <dsp:spPr>
        <a:xfrm>
          <a:off x="0" y="429390"/>
          <a:ext cx="7992888" cy="8852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3774" tIns="15240" rIns="85344" bIns="15240" numCol="1" spcCol="1270" anchor="t" anchorCtr="0">
          <a:noAutofit/>
        </a:bodyPr>
        <a:lstStyle/>
        <a:p>
          <a:pPr marL="114300" lvl="1" indent="0" algn="l" defTabSz="533400">
            <a:lnSpc>
              <a:spcPct val="150000"/>
            </a:lnSpc>
            <a:spcBef>
              <a:spcPct val="0"/>
            </a:spcBef>
            <a:spcAft>
              <a:spcPts val="600"/>
            </a:spcAft>
            <a:buChar char="••"/>
          </a:pPr>
          <a:endParaRPr lang="et-EE" sz="1200" kern="1200" dirty="0"/>
        </a:p>
        <a:p>
          <a:pPr marL="114300" lvl="1" indent="0" algn="l" defTabSz="533400">
            <a:lnSpc>
              <a:spcPct val="150000"/>
            </a:lnSpc>
            <a:spcBef>
              <a:spcPct val="0"/>
            </a:spcBef>
            <a:spcAft>
              <a:spcPts val="600"/>
            </a:spcAft>
            <a:buChar char="••"/>
          </a:pPr>
          <a:r>
            <a:rPr lang="lt-LT" sz="1200" kern="1200" dirty="0" smtClean="0"/>
            <a:t>Jūsų steigimo komitetas turėtų nuspręsti, kokiu dažnumu grupė susitiks: kartą per savaitę, du kartus per mėnesį, kartą per mėnesį, kas du mėnesius?</a:t>
          </a:r>
          <a:endParaRPr lang="et-EE" sz="1200" kern="1200" dirty="0"/>
        </a:p>
        <a:p>
          <a:pPr marL="114300" lvl="1" indent="0" algn="l" defTabSz="533400">
            <a:lnSpc>
              <a:spcPct val="150000"/>
            </a:lnSpc>
            <a:spcBef>
              <a:spcPct val="0"/>
            </a:spcBef>
            <a:spcAft>
              <a:spcPts val="600"/>
            </a:spcAft>
            <a:buChar char="••"/>
          </a:pPr>
          <a:endParaRPr lang="et-EE" sz="1200" kern="1200" dirty="0"/>
        </a:p>
      </dsp:txBody>
      <dsp:txXfrm>
        <a:off x="0" y="429390"/>
        <a:ext cx="7992888" cy="885292"/>
      </dsp:txXfrm>
    </dsp:sp>
    <dsp:sp modelId="{C3E085A4-2B12-4EBF-B4D4-EEC160BE9FF3}">
      <dsp:nvSpPr>
        <dsp:cNvPr id="0" name=""/>
        <dsp:cNvSpPr/>
      </dsp:nvSpPr>
      <dsp:spPr>
        <a:xfrm>
          <a:off x="0" y="1314683"/>
          <a:ext cx="7992888" cy="424053"/>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indent="0" algn="l" defTabSz="800100">
            <a:lnSpc>
              <a:spcPct val="150000"/>
            </a:lnSpc>
            <a:spcBef>
              <a:spcPct val="0"/>
            </a:spcBef>
            <a:spcAft>
              <a:spcPts val="600"/>
            </a:spcAft>
          </a:pPr>
          <a:r>
            <a:rPr lang="lt-LT" sz="1800" b="1" kern="1200" dirty="0" smtClean="0"/>
            <a:t>6 žingsnis. Nustatykite savo susitikimų dieną ir laiką.</a:t>
          </a:r>
          <a:endParaRPr lang="en-US" sz="1200" b="1" i="0" kern="1200" dirty="0"/>
        </a:p>
      </dsp:txBody>
      <dsp:txXfrm>
        <a:off x="20701" y="1335384"/>
        <a:ext cx="7951486" cy="382651"/>
      </dsp:txXfrm>
    </dsp:sp>
    <dsp:sp modelId="{DAAE095A-D248-406B-A496-3582BA05BA88}">
      <dsp:nvSpPr>
        <dsp:cNvPr id="0" name=""/>
        <dsp:cNvSpPr/>
      </dsp:nvSpPr>
      <dsp:spPr>
        <a:xfrm>
          <a:off x="0" y="1738736"/>
          <a:ext cx="7992888" cy="210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3774" tIns="15240" rIns="85344" bIns="15240" numCol="1" spcCol="1270" anchor="t" anchorCtr="0">
          <a:noAutofit/>
        </a:bodyPr>
        <a:lstStyle/>
        <a:p>
          <a:pPr marL="114300" lvl="1" indent="0" algn="l" defTabSz="533400">
            <a:lnSpc>
              <a:spcPct val="150000"/>
            </a:lnSpc>
            <a:spcBef>
              <a:spcPct val="0"/>
            </a:spcBef>
            <a:spcAft>
              <a:spcPts val="600"/>
            </a:spcAft>
            <a:buChar char="••"/>
          </a:pPr>
          <a:r>
            <a:rPr lang="lt-LT" sz="1200" kern="1200" dirty="0" smtClean="0"/>
            <a:t>Kai nuspręsite dėl savo susitikimų dienos ir laiko, turėtumėte atsižvelgti į savo narių galimybes ir pageidavimus.</a:t>
          </a:r>
          <a:endParaRPr lang="et-EE" sz="1200" kern="1200" dirty="0"/>
        </a:p>
      </dsp:txBody>
      <dsp:txXfrm>
        <a:off x="0" y="1738736"/>
        <a:ext cx="7992888" cy="210069"/>
      </dsp:txXfrm>
    </dsp:sp>
    <dsp:sp modelId="{AA796472-FF7A-4120-B100-EF181016E166}">
      <dsp:nvSpPr>
        <dsp:cNvPr id="0" name=""/>
        <dsp:cNvSpPr/>
      </dsp:nvSpPr>
      <dsp:spPr>
        <a:xfrm>
          <a:off x="0" y="2115496"/>
          <a:ext cx="7992888" cy="424053"/>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indent="0" algn="l" defTabSz="800100">
            <a:lnSpc>
              <a:spcPct val="150000"/>
            </a:lnSpc>
            <a:spcBef>
              <a:spcPct val="0"/>
            </a:spcBef>
            <a:spcAft>
              <a:spcPts val="600"/>
            </a:spcAft>
          </a:pPr>
          <a:r>
            <a:rPr lang="lt-LT" sz="1800" b="1" kern="1200" dirty="0" smtClean="0"/>
            <a:t>7 žingsnis. Nustatykite savo susitikimo vietą.</a:t>
          </a:r>
          <a:endParaRPr lang="et-EE" sz="1800" b="1" i="0" kern="1200" dirty="0"/>
        </a:p>
      </dsp:txBody>
      <dsp:txXfrm>
        <a:off x="20701" y="2136197"/>
        <a:ext cx="7951486" cy="382651"/>
      </dsp:txXfrm>
    </dsp:sp>
    <dsp:sp modelId="{6C3C1EE1-3E38-4144-999E-EA2AF84D4BB3}">
      <dsp:nvSpPr>
        <dsp:cNvPr id="0" name=""/>
        <dsp:cNvSpPr/>
      </dsp:nvSpPr>
      <dsp:spPr>
        <a:xfrm>
          <a:off x="0" y="2372859"/>
          <a:ext cx="7992888" cy="6302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3774" tIns="15240" rIns="85344" bIns="15240" numCol="1" spcCol="1270" anchor="t" anchorCtr="0">
          <a:noAutofit/>
        </a:bodyPr>
        <a:lstStyle/>
        <a:p>
          <a:pPr marL="114300" lvl="1" indent="0" algn="l" defTabSz="533400">
            <a:lnSpc>
              <a:spcPct val="150000"/>
            </a:lnSpc>
            <a:spcBef>
              <a:spcPct val="0"/>
            </a:spcBef>
            <a:spcAft>
              <a:spcPts val="600"/>
            </a:spcAft>
            <a:buChar char="••"/>
          </a:pPr>
          <a:r>
            <a:rPr lang="lt-LT" sz="1200" b="0" i="0" kern="1200" dirty="0" smtClean="0"/>
            <a:t>Įsitikinkite, kad jūsų vieta yra geroje vietoje: ar ją lengva pasiekti autobusu, ar jie stovi šalia?</a:t>
          </a:r>
          <a:endParaRPr lang="et-EE" sz="1200" kern="1200" dirty="0"/>
        </a:p>
        <a:p>
          <a:pPr marL="114300" lvl="1" indent="-114300" algn="l" defTabSz="533400">
            <a:lnSpc>
              <a:spcPct val="90000"/>
            </a:lnSpc>
            <a:spcBef>
              <a:spcPct val="0"/>
            </a:spcBef>
            <a:spcAft>
              <a:spcPct val="20000"/>
            </a:spcAft>
            <a:buChar char="••"/>
          </a:pPr>
          <a:endParaRPr lang="en-US" sz="1200" b="0" i="0" kern="1200" dirty="0"/>
        </a:p>
        <a:p>
          <a:pPr marL="114300" lvl="1" indent="-114300" algn="l" defTabSz="533400">
            <a:lnSpc>
              <a:spcPct val="90000"/>
            </a:lnSpc>
            <a:spcBef>
              <a:spcPct val="0"/>
            </a:spcBef>
            <a:spcAft>
              <a:spcPct val="20000"/>
            </a:spcAft>
            <a:buChar char="••"/>
          </a:pPr>
          <a:r>
            <a:rPr lang="lt-LT" sz="1200" b="0" i="0" kern="1200" dirty="0"/>
            <a:t>Pasirinkite kambarį, kuris būtų ir švarus, ir šviesus, ir pakankamai didelis, kad nariai jaustųsi patogiai. Taip pat įsitikinkite, kad yra vietos atsigaivinti.</a:t>
          </a:r>
          <a:endParaRPr lang="en-US" sz="1200" b="0" i="0" kern="1200" dirty="0"/>
        </a:p>
      </dsp:txBody>
      <dsp:txXfrm>
        <a:off x="0" y="2372859"/>
        <a:ext cx="7992888" cy="630208"/>
      </dsp:txXfrm>
    </dsp:sp>
    <dsp:sp modelId="{6F3BA8B7-CA11-43E5-9C3C-FB4ACA76FF13}">
      <dsp:nvSpPr>
        <dsp:cNvPr id="0" name=""/>
        <dsp:cNvSpPr/>
      </dsp:nvSpPr>
      <dsp:spPr>
        <a:xfrm>
          <a:off x="0" y="3003067"/>
          <a:ext cx="7992888" cy="424053"/>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indent="0" algn="l" defTabSz="800100">
            <a:lnSpc>
              <a:spcPct val="150000"/>
            </a:lnSpc>
            <a:spcBef>
              <a:spcPct val="0"/>
            </a:spcBef>
            <a:spcAft>
              <a:spcPts val="600"/>
            </a:spcAft>
          </a:pPr>
          <a:r>
            <a:rPr lang="lt-LT" sz="1800" b="1" i="0" kern="1200" dirty="0" smtClean="0"/>
            <a:t>8 žingsnis. Paskelbkite savo grupės pradžią</a:t>
          </a:r>
          <a:r>
            <a:rPr lang="et-EE" sz="1800" b="1" i="0" kern="1200" dirty="0" smtClean="0"/>
            <a:t>.</a:t>
          </a:r>
          <a:endParaRPr lang="en-US" sz="1800" b="1" i="0" kern="1200" dirty="0"/>
        </a:p>
      </dsp:txBody>
      <dsp:txXfrm>
        <a:off x="20701" y="3023768"/>
        <a:ext cx="7951486" cy="382651"/>
      </dsp:txXfrm>
    </dsp:sp>
    <dsp:sp modelId="{F95E98DF-F43A-40F4-B5AC-32414B489C57}">
      <dsp:nvSpPr>
        <dsp:cNvPr id="0" name=""/>
        <dsp:cNvSpPr/>
      </dsp:nvSpPr>
      <dsp:spPr>
        <a:xfrm>
          <a:off x="0" y="3427121"/>
          <a:ext cx="7992888" cy="16107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3774" tIns="15240" rIns="85344" bIns="15240" numCol="1" spcCol="1270" anchor="t" anchorCtr="0">
          <a:noAutofit/>
        </a:bodyPr>
        <a:lstStyle/>
        <a:p>
          <a:pPr marL="114300" lvl="1" indent="0" algn="l" defTabSz="533400">
            <a:lnSpc>
              <a:spcPct val="150000"/>
            </a:lnSpc>
            <a:spcBef>
              <a:spcPct val="0"/>
            </a:spcBef>
            <a:spcAft>
              <a:spcPts val="600"/>
            </a:spcAft>
            <a:buChar char="••"/>
          </a:pPr>
          <a:r>
            <a:rPr lang="lt-LT" sz="1200" b="0" i="0" kern="1200" dirty="0" smtClean="0"/>
            <a:t>Sukurkite brošiūrą ir platinkite ją daugelyje vietų, kuriose, jūsų manymu, pasieksite žmones, norinčius būti grupės nariais: medicinos klinikose, ligoninėse, bibliotekose, mokyklose, universitetuose, bankuose ir kt.</a:t>
          </a:r>
          <a:endParaRPr lang="et-EE" sz="1200" b="1" i="0" kern="1200" dirty="0"/>
        </a:p>
        <a:p>
          <a:pPr marL="114300" lvl="1" indent="-114300" algn="l" defTabSz="533400">
            <a:lnSpc>
              <a:spcPct val="90000"/>
            </a:lnSpc>
            <a:spcBef>
              <a:spcPct val="0"/>
            </a:spcBef>
            <a:spcAft>
              <a:spcPct val="20000"/>
            </a:spcAft>
            <a:buChar char="••"/>
          </a:pPr>
          <a:r>
            <a:rPr lang="lt-LT" sz="1200" b="0" i="0" kern="1200" dirty="0"/>
            <a:t>Vieši pranešimai laikraščiuose, radijuje ir televizijoje. Kai kurios žiniasklaidos priemonės gali būti pasirengusios suteikti jums </a:t>
          </a:r>
          <a:r>
            <a:rPr lang="lt-LT" sz="1200" b="0" i="0" kern="1200" dirty="0" smtClean="0"/>
            <a:t>interviu</a:t>
          </a:r>
          <a:r>
            <a:rPr lang="en-US" sz="1200" b="0" i="0" kern="1200" dirty="0" smtClean="0"/>
            <a:t>.</a:t>
          </a:r>
          <a:endParaRPr lang="en-US" sz="1200" b="0" i="0" kern="1200" dirty="0"/>
        </a:p>
      </dsp:txBody>
      <dsp:txXfrm>
        <a:off x="0" y="3427121"/>
        <a:ext cx="7992888" cy="161073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4418B6-4990-48C7-B320-D9B9C3DBBEBE}">
      <dsp:nvSpPr>
        <dsp:cNvPr id="0" name=""/>
        <dsp:cNvSpPr/>
      </dsp:nvSpPr>
      <dsp:spPr>
        <a:xfrm>
          <a:off x="393799" y="1239"/>
          <a:ext cx="3479601" cy="2087760"/>
        </a:xfrm>
        <a:prstGeom prst="rect">
          <a:avLst/>
        </a:prstGeom>
        <a:gradFill rotWithShape="0">
          <a:gsLst>
            <a:gs pos="0">
              <a:schemeClr val="accent1">
                <a:hueOff val="0"/>
                <a:satOff val="0"/>
                <a:lumOff val="0"/>
                <a:alphaOff val="0"/>
                <a:tint val="30000"/>
                <a:satMod val="250000"/>
              </a:schemeClr>
            </a:gs>
            <a:gs pos="72000">
              <a:schemeClr val="accent1">
                <a:hueOff val="0"/>
                <a:satOff val="0"/>
                <a:lumOff val="0"/>
                <a:alphaOff val="0"/>
                <a:tint val="75000"/>
                <a:satMod val="210000"/>
              </a:schemeClr>
            </a:gs>
            <a:gs pos="100000">
              <a:schemeClr val="accent1">
                <a:hueOff val="0"/>
                <a:satOff val="0"/>
                <a:lumOff val="0"/>
                <a:alphaOff val="0"/>
                <a:tint val="85000"/>
                <a:satMod val="210000"/>
              </a:schemeClr>
            </a:gs>
          </a:gsLst>
          <a:lin ang="5400000" scaled="1"/>
        </a:gradFill>
        <a:ln>
          <a:noFill/>
        </a:ln>
        <a:effectLst>
          <a:outerShdw blurRad="76200" dist="50800" dir="5400000" rotWithShape="0">
            <a:srgbClr val="4E3B30">
              <a:alpha val="6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lt-LT" sz="2800" kern="1200" dirty="0" smtClean="0"/>
            <a:t>Kokių savitarpio pagalbos ar palaikymo grupių reikėtų jūsų bendruomenei?</a:t>
          </a:r>
          <a:endParaRPr lang="lv-LV" sz="2800" kern="1200" dirty="0"/>
        </a:p>
      </dsp:txBody>
      <dsp:txXfrm>
        <a:off x="393799" y="1239"/>
        <a:ext cx="3479601" cy="2087760"/>
      </dsp:txXfrm>
    </dsp:sp>
    <dsp:sp modelId="{7296DF34-EC06-49DA-9442-348B167FFCD1}">
      <dsp:nvSpPr>
        <dsp:cNvPr id="0" name=""/>
        <dsp:cNvSpPr/>
      </dsp:nvSpPr>
      <dsp:spPr>
        <a:xfrm>
          <a:off x="393799" y="2436961"/>
          <a:ext cx="3479601" cy="2087760"/>
        </a:xfrm>
        <a:prstGeom prst="rect">
          <a:avLst/>
        </a:prstGeom>
        <a:gradFill rotWithShape="0">
          <a:gsLst>
            <a:gs pos="0">
              <a:schemeClr val="accent1">
                <a:hueOff val="0"/>
                <a:satOff val="0"/>
                <a:lumOff val="0"/>
                <a:alphaOff val="0"/>
                <a:tint val="30000"/>
                <a:satMod val="250000"/>
              </a:schemeClr>
            </a:gs>
            <a:gs pos="72000">
              <a:schemeClr val="accent1">
                <a:hueOff val="0"/>
                <a:satOff val="0"/>
                <a:lumOff val="0"/>
                <a:alphaOff val="0"/>
                <a:tint val="75000"/>
                <a:satMod val="210000"/>
              </a:schemeClr>
            </a:gs>
            <a:gs pos="100000">
              <a:schemeClr val="accent1">
                <a:hueOff val="0"/>
                <a:satOff val="0"/>
                <a:lumOff val="0"/>
                <a:alphaOff val="0"/>
                <a:tint val="85000"/>
                <a:satMod val="210000"/>
              </a:schemeClr>
            </a:gs>
          </a:gsLst>
          <a:lin ang="5400000" scaled="1"/>
        </a:gradFill>
        <a:ln>
          <a:noFill/>
        </a:ln>
        <a:effectLst>
          <a:outerShdw blurRad="76200" dist="50800" dir="5400000" rotWithShape="0">
            <a:srgbClr val="4E3B30">
              <a:alpha val="6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lt-LT" sz="2800" kern="1200" dirty="0" smtClean="0"/>
            <a:t>Ką galite padaryti, kad paramos grupės taptų jūsų gyvenimo būdo dalimi?</a:t>
          </a:r>
          <a:endParaRPr lang="lv-LV" sz="2800" kern="1200" dirty="0"/>
        </a:p>
      </dsp:txBody>
      <dsp:txXfrm>
        <a:off x="393799" y="2436961"/>
        <a:ext cx="3479601" cy="208776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4CEBDC-296A-4E27-AEEA-E8AC9FA5EA19}" type="datetimeFigureOut">
              <a:rPr lang="lv-LV" smtClean="0"/>
              <a:t>2021.08.16.</a:t>
            </a:fld>
            <a:endParaRPr lang="lv-LV"/>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lv-LV"/>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v-LV"/>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E2B39F-94A4-45DC-B08C-49C093724F2D}" type="slidenum">
              <a:rPr lang="lv-LV" smtClean="0"/>
              <a:t>‹#›</a:t>
            </a:fld>
            <a:endParaRPr lang="lv-LV"/>
          </a:p>
        </p:txBody>
      </p:sp>
    </p:spTree>
    <p:extLst>
      <p:ext uri="{BB962C8B-B14F-4D97-AF65-F5344CB8AC3E}">
        <p14:creationId xmlns:p14="http://schemas.microsoft.com/office/powerpoint/2010/main" val="20673973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r>
              <a:rPr lang="lt-LT" dirty="0" smtClean="0"/>
              <a:t>Socialinė atskirtis yra reiškinys, susijęs su atskirties nuo darbo samprata, rasizmu ir diskriminacija. Pagrindiniai  atskirties bruožai yra tai, kad bejėgiškam asmeniui nėra galimybės naudotis savo teisėmis tokiose srityse kaip švietimas, mokymas, užimtumas, būstas, medicininė priežiūra. Ši atskirtis sumažina jų galimybes produktyviai prisidėti prie visuomenės, o tai palaipsniui priveda prie skurdo. Šių asmenų didžiulė finansinė ir emocinė įtampa ne tik priveda prie problemiškų asmeninių, šeimos ir tarpasmeninių santykių, bet ir į socialinę izoliaciją. Apibūdinamos pažeidžiamos socialinės grupės, kurių populiacijoms trukdoma visapusiškai dalyvauti jų gyvenamosios vietos ekonominiame, socialiniame ir politiniame gyvenime arba galimybė gauti išsilavinimą, darbo rinką, pajamas ir kitus išteklius. Tarp pažeidžiamomis laikomų socialinių grupių yra ir pagyvenę žmonės. </a:t>
            </a:r>
          </a:p>
          <a:p>
            <a:r>
              <a:rPr lang="lt-LT" dirty="0" smtClean="0"/>
              <a:t>Ekonominė pagyvenusio žmogaus padėtis tam tikru laipsniu lemia jo padėtį. Dar prieš kelerius metus pagyvenusių žmonių išėjimas į pensiją suteikė jiems nepriklausomybę bent nuo jų šeimos narių. Tačiau įvairios pagyvenusių žmonių grupės, kurių pensijos nepakanka, gyvena skurde ir susiduria su rimtomis išgyvenimo problemomis, todėl jų integracija į visuomenę yra būtina. Be to, dažna problema yra ekonominis pagyvenusių žmonių išnaudojimas, kuris yra neteisėtas pagyvenusių žmonių lėšų ar turto naudojimas be jo leidimo. Vyresnio amžiaus žmonių piktnaudžiavimas kelia vis didesnę grėsmę. Taip pat dėl ​​intensyvių psichologinių problemų, su kuriomis gali susidurti pagyvenę žmonės, pirmiausia reikia izoliuoti dėl sveikatos problemų ir abejingumo, su kuriuo susiduria jų šeimos nariai, taip pat dėl ​​socialinės aplinkos pagyvenusiems žmonėms. Jie labiau nutolęs nuo savo šeimos, draugų, darbo. Šeima ir toliau vaidina svarbų vaidmenį slaugant pagyvenusius žmones. Pagyvenusių žmonių priežiūra paprastai reikalauja milžiniškų fizinių ir psichinių pastangų iš jį prižiūrinčio asmens. Žmonėms sunku rūpintis pagyvenusiais žmonėmis. Vyresnio amžiaus žmonių poreikiai ir reikalavimai, taip pat gali sukelti situacijas, kuriose labiau tikėtinas nesutarimas su artimaisiais. Tačiau problemos kyla ir dėl šiuolaikinio gyvenimo būdo, kai šeima jaučiasi priversta, dažnai sutrinka šeimos narių santykiai, o dėl įtampos kyla smurtiniai veiksmai prieš pagyvenusius jų tėvus. Kai kuriais atvejais sunku pripažinti prievartą (pvz., Fizinę prievartą, smurtą), tačiau situacija yra sudėtinga, kai nėra tiesioginio ir matomo poveikio aukos gyvenimui. Taip pat labai paplitusi ir didėjanti pagyvenusių žmonių emocinė / psichologinė prievarta, kuri vyresnio amžiaus žmonėms gali turėti lemiamų ir žalingų pasekmių. Be to, jų aukos negali būti fiziškai ar psichiškai pajėgios, arba jos gali būti net izoliuotos, bijo ar drovisi pranešti, kas su jomis vyksta. Gyvenamoji vieta taip pat yra viena pagrindinių problemų, su kuria susiduria pagyvenę žmonės tiek miestuose, tiek kaimuose. Kaimo vietovėse pagyvenę žmonės gyvena namuose, kuriuose nėra modernių patalpų, gyvenimo sąlygos yra netinkamos ir kartais pavojingos. Miesto vietovėse pagyvenęs žmogus gyvena įkalintas ir izoliuotas buto viduje, nebendraudamas su savo kaimynais. Be to, pagyvenusių žmonių sveikatos problemos yra susijusios su tuo, kad jie serga daugeliu ligų ir paprastai reikalauja daug laiko, kad atsigautų. Pagyvenę žmonės dažnai naudojasi ligoninės paslaugomis ir dėl įvairių ligų, kurioms labai reikalinga medicininė pagalba. Tai susiję su tam tikra senatvine negalia lemia vyresnio amžiaus žmonių atskirtį. Dažnai savęs nepaisymas tarp vyresnio amžiaus žmonių yra vis didėjanti problema, apie kurią paprastai nepranešama, rodo nauja vyresnio amžiaus slaugos ekspertų apklausa. Visa tai lemia, kad pagyvenusiam žmogui sunku integruotis ir prisitaikyti prie šiuolaikinio gyvenimo būdo, patirti socialinę atskirtį ir nesugebėjimą susidoroti su šiuolaikiniais reikalavimais. Tai sukuria nuomonę, kad dabar jis nenaudingas ir turėtų būti atskirtas nuo visuomenės. Skurdas reiškia, kad trūksta materialiai, socialiai ir </a:t>
            </a:r>
            <a:r>
              <a:rPr lang="lt-LT" dirty="0" err="1" smtClean="0"/>
              <a:t>emociškai</a:t>
            </a:r>
            <a:r>
              <a:rPr lang="lt-LT" dirty="0" smtClean="0"/>
              <a:t>. Tai reiškia, kad mažiau reikia išleisti maistui, šildymui ir drabužiams nei vidutines pajamas gaunantys žmonės. Visų pirma, skurdas atima įrankius, kad sukurtumėte ateities blokus - jūsų gyvenimo galimybes. Tai </a:t>
            </a:r>
            <a:r>
              <a:rPr lang="lt-LT" dirty="0" err="1" smtClean="0"/>
              <a:t>pavogia</a:t>
            </a:r>
            <a:r>
              <a:rPr lang="lt-LT" dirty="0" smtClean="0"/>
              <a:t> galimybę turėti gyvenimą, nepažymėtą ligos, deramą išsilavinimą, saugius namus ir ilgą pensiją “. </a:t>
            </a:r>
            <a:r>
              <a:rPr lang="lt-LT" dirty="0" err="1" smtClean="0"/>
              <a:t>Oppenheim</a:t>
            </a:r>
            <a:r>
              <a:rPr lang="lt-LT" dirty="0" smtClean="0"/>
              <a:t> ir </a:t>
            </a:r>
            <a:r>
              <a:rPr lang="lt-LT" dirty="0" err="1" smtClean="0"/>
              <a:t>Harker</a:t>
            </a:r>
            <a:r>
              <a:rPr lang="lt-LT" dirty="0" smtClean="0"/>
              <a:t>, 1996: 4.Pagyvenusių žmonių grupės, pavyzdžiui, vienos gyvenančios vyresnio amžiaus moterys, vyresni pagyvenę žmonės ir sveikatos problemų turintys žmonės, yra daug mažiau apsaugoti nuo skurdo.</a:t>
            </a:r>
            <a:endParaRPr lang="et-EE" dirty="0"/>
          </a:p>
        </p:txBody>
      </p:sp>
      <p:sp>
        <p:nvSpPr>
          <p:cNvPr id="4" name="Slaidinumbri kohatäide 3"/>
          <p:cNvSpPr>
            <a:spLocks noGrp="1"/>
          </p:cNvSpPr>
          <p:nvPr>
            <p:ph type="sldNum" sz="quarter" idx="10"/>
          </p:nvPr>
        </p:nvSpPr>
        <p:spPr/>
        <p:txBody>
          <a:bodyPr/>
          <a:lstStyle/>
          <a:p>
            <a:fld id="{DD4A99B9-325F-48CF-8A80-24F90CDB2B3C}" type="slidenum">
              <a:rPr lang="lv-LV" smtClean="0"/>
              <a:t>2</a:t>
            </a:fld>
            <a:endParaRPr lang="lv-LV"/>
          </a:p>
        </p:txBody>
      </p:sp>
    </p:spTree>
    <p:extLst>
      <p:ext uri="{BB962C8B-B14F-4D97-AF65-F5344CB8AC3E}">
        <p14:creationId xmlns:p14="http://schemas.microsoft.com/office/powerpoint/2010/main" val="14257872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r>
              <a:rPr lang="lt-LT" sz="1200" b="0" i="0" kern="1200" dirty="0" smtClean="0">
                <a:solidFill>
                  <a:schemeClr val="tx1"/>
                </a:solidFill>
                <a:effectLst/>
                <a:latin typeface="+mn-lt"/>
                <a:ea typeface="+mn-ea"/>
                <a:cs typeface="+mn-cs"/>
              </a:rPr>
              <a:t>Vienatvė žudo. Vyresnio amžiaus žmonėms vienišumas gali kelti tokią pačią riziką sveikatai kaip nutukimas, rūkymas ar alkoholizmas.</a:t>
            </a:r>
            <a:r>
              <a:rPr lang="en-US" sz="1200" b="0" i="0" kern="1200" dirty="0" smtClean="0">
                <a:solidFill>
                  <a:schemeClr val="tx1"/>
                </a:solidFill>
                <a:effectLst/>
                <a:latin typeface="+mn-lt"/>
                <a:ea typeface="+mn-ea"/>
                <a:cs typeface="+mn-cs"/>
              </a:rPr>
              <a:t> </a:t>
            </a:r>
            <a:r>
              <a:rPr lang="lt-LT" sz="1200" b="0" i="0" kern="1200" dirty="0" smtClean="0">
                <a:solidFill>
                  <a:schemeClr val="tx1"/>
                </a:solidFill>
                <a:effectLst/>
                <a:latin typeface="+mn-lt"/>
                <a:ea typeface="+mn-ea"/>
                <a:cs typeface="+mn-cs"/>
              </a:rPr>
              <a:t>Vyresnio amžiaus vienatvė ir izoliacija nėra klausimai, į kuriuos reikėtų neatsižvelgti ar juos vertinti lengvai. Vienas Kanadoje atliktas tyrimas parodė, kad maždaug 20% vyresnių nei 65 metų amžiaus vyresnių žmonių bent dalį laiko jautėsi vieniši. 85 metų ir vyresniems senjorams šis rodiklis buvo 25 proc. Tai problema, kuri su amžiumi dar labiau pablogėja, ir tai gali turėti didelių neigiamų pasekmių. Vienatvė ir izoliacija kelia ne tik didelę grėsmę fizinei senjorų sveikatai, bet ir gali stipriai paveikti psichinę sveikatą.</a:t>
            </a:r>
            <a:endParaRPr lang="et-EE" dirty="0"/>
          </a:p>
        </p:txBody>
      </p:sp>
      <p:sp>
        <p:nvSpPr>
          <p:cNvPr id="4" name="Slaidinumbri kohatäide 3"/>
          <p:cNvSpPr>
            <a:spLocks noGrp="1"/>
          </p:cNvSpPr>
          <p:nvPr>
            <p:ph type="sldNum" sz="quarter" idx="10"/>
          </p:nvPr>
        </p:nvSpPr>
        <p:spPr/>
        <p:txBody>
          <a:bodyPr/>
          <a:lstStyle/>
          <a:p>
            <a:fld id="{DD4A99B9-325F-48CF-8A80-24F90CDB2B3C}" type="slidenum">
              <a:rPr lang="lv-LV" smtClean="0"/>
              <a:t>3</a:t>
            </a:fld>
            <a:endParaRPr lang="lv-LV"/>
          </a:p>
        </p:txBody>
      </p:sp>
    </p:spTree>
    <p:extLst>
      <p:ext uri="{BB962C8B-B14F-4D97-AF65-F5344CB8AC3E}">
        <p14:creationId xmlns:p14="http://schemas.microsoft.com/office/powerpoint/2010/main" val="32952422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r>
              <a:rPr lang="lt-LT" dirty="0" smtClean="0"/>
              <a:t>Vyresnio amžiaus žmonėms yra didesnė rizika mirti nuo COVID-19 - ligos, kurią sukelia SARS –</a:t>
            </a:r>
            <a:r>
              <a:rPr lang="lt-LT" dirty="0" err="1" smtClean="0"/>
              <a:t>CoV-2</a:t>
            </a:r>
            <a:r>
              <a:rPr lang="lt-LT" dirty="0" smtClean="0"/>
              <a:t> infekcija, kurią Pasaulio sveikatos organizacija paskelbė pandemija 2020 m. Kovo 11 d. Vienatvė dėl karantino gali sukelti depresiją ir nerimą. Pagyvenę žmonės ir tie, kurie serga sunkiomis psichinėmis ligomis, arba tie, kurie serga lėtinėmis fizinės sveikatos ligomis, pandemijos pradžioje buvo labiau izoliuoti, todėl greičiausiai bus paveikti neproporcingai. Funkciniai ir kognityviniai sutrikimai, kuriuos patiria vyresnio amžiaus žmonės, turintys sunkią ilgalaikę psichinę ligą ar silpnaprotystę, gali dar labiau sustiprinti COVID-19 poveikį ir socialinę izoliaciją. Ypatingo dėmesio reikia vyresnio amžiaus suaugusiesiems, sergantiems sunkiomis ilgalaikėmis psichinėmis ligomis, ir žmonėms, sergantiems demencija. </a:t>
            </a:r>
            <a:endParaRPr lang="et-EE" dirty="0"/>
          </a:p>
        </p:txBody>
      </p:sp>
      <p:sp>
        <p:nvSpPr>
          <p:cNvPr id="4" name="Slaidinumbri kohatäide 3"/>
          <p:cNvSpPr>
            <a:spLocks noGrp="1"/>
          </p:cNvSpPr>
          <p:nvPr>
            <p:ph type="sldNum" sz="quarter" idx="10"/>
          </p:nvPr>
        </p:nvSpPr>
        <p:spPr/>
        <p:txBody>
          <a:bodyPr/>
          <a:lstStyle/>
          <a:p>
            <a:fld id="{DD4A99B9-325F-48CF-8A80-24F90CDB2B3C}" type="slidenum">
              <a:rPr lang="lv-LV" smtClean="0"/>
              <a:t>4</a:t>
            </a:fld>
            <a:endParaRPr lang="lv-LV"/>
          </a:p>
        </p:txBody>
      </p:sp>
    </p:spTree>
    <p:extLst>
      <p:ext uri="{BB962C8B-B14F-4D97-AF65-F5344CB8AC3E}">
        <p14:creationId xmlns:p14="http://schemas.microsoft.com/office/powerpoint/2010/main" val="5740994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r>
              <a:rPr lang="lt-LT" sz="1200" b="0" i="0" kern="1200" dirty="0" smtClean="0">
                <a:solidFill>
                  <a:schemeClr val="tx1"/>
                </a:solidFill>
                <a:effectLst/>
                <a:latin typeface="+mn-lt"/>
                <a:ea typeface="+mn-ea"/>
                <a:cs typeface="+mn-cs"/>
              </a:rPr>
              <a:t>Daugumai vyresnio amžiaus žmonių nereikia daug kitų pagalbos. Tiesą sakant, daugelis jų yra gana užsiėmę, padėdami kitiems ir kitaip prisidėdami prie savo šeimos, bendruomenės ir (arba) darbo vietos. Bet, žinoma, daugeliui pagyvenusių žmonių galiausiai reikia tam tikros pagalbos iš kitų, ypač jei jie gyvena iki 80, 90 ar daugiau. Galų gale, tik mažuma žmonių pereina iš visiško nepriklausomybės į mirusįjį, be tarpinio laikotarpio, kai reikia pagalbos. Kai vyresniam žmogui iš tikrųjų reikia pagalbos, tai paprastai būna artimi šeimos nariai - darant prielaidą, kad asmuo turi šeimą - tai žingsnis į priekį: sutuoktiniai, suaugę vaikai, broliai ir seserys, sūnėnai ar dukterėčios, anūkai ir kt. Kartais šios pagalbos teikimas pagyvenusiems žmonėms gali būti gana paprastas: šiek tiek padėti transportuojant arba pasirūpinti apsipirkimu ar namų ruoša. Tačiau kitais atvejais šeimos nariams tenka imtis gana daug. Tai dažnai lemia sveikatos problemos, turinčios įtakos vyresnio amžiaus žmogaus gebėjimui išlikti nepriklausomam ir tvarkyti įvairius gyvenimo aspektus. Kai kurios situacijos, kurios dažniausiai tai sukelia, yra: vyresnio amžiaus žmogus pradeda sirgti demencija, pavyzdžiui, Alzheimerio liga ar su ja susijusia liga.</a:t>
            </a:r>
            <a:r>
              <a:rPr lang="lt-LT" sz="1200" b="0" i="0" kern="1200" baseline="0" dirty="0" smtClean="0">
                <a:solidFill>
                  <a:schemeClr val="tx1"/>
                </a:solidFill>
                <a:effectLst/>
                <a:latin typeface="+mn-lt"/>
                <a:ea typeface="+mn-ea"/>
                <a:cs typeface="+mn-cs"/>
              </a:rPr>
              <a:t> </a:t>
            </a:r>
            <a:r>
              <a:rPr lang="lt-LT" sz="1200" b="0" i="0" kern="1200" dirty="0" smtClean="0">
                <a:solidFill>
                  <a:schemeClr val="tx1"/>
                </a:solidFill>
                <a:effectLst/>
                <a:latin typeface="+mn-lt"/>
                <a:ea typeface="+mn-ea"/>
                <a:cs typeface="+mn-cs"/>
              </a:rPr>
              <a:t>Pažengusios lėtinės ligos, kurios riboja kasdienę funkciją ir (arba) dažnai hospitalizuojamos, pvz., Išplitęs širdies nepakankamumas, išplitusi lėtinė plaučių liga arba progresuojanti neurologinė būklė, staigi negalia po kritimo, insulto ar kitos sveikatos būklės sunkumai, atsigaunant po </a:t>
            </a:r>
            <a:r>
              <a:rPr lang="lt-LT" sz="1200" b="0" i="0" kern="1200" dirty="0" err="1" smtClean="0">
                <a:solidFill>
                  <a:schemeClr val="tx1"/>
                </a:solidFill>
                <a:effectLst/>
                <a:latin typeface="+mn-lt"/>
                <a:ea typeface="+mn-ea"/>
                <a:cs typeface="+mn-cs"/>
              </a:rPr>
              <a:t>hospitalizacijos</a:t>
            </a:r>
            <a:r>
              <a:rPr lang="lt-LT" sz="1200" b="0" i="0" kern="1200" dirty="0" smtClean="0">
                <a:solidFill>
                  <a:schemeClr val="tx1"/>
                </a:solidFill>
                <a:effectLst/>
                <a:latin typeface="+mn-lt"/>
                <a:ea typeface="+mn-ea"/>
                <a:cs typeface="+mn-cs"/>
              </a:rPr>
              <a:t>, ypač jei vyresnio amžiaus žmogus patyrė </a:t>
            </a:r>
            <a:r>
              <a:rPr lang="lt-LT" sz="1200" b="0" i="0" kern="1200" dirty="0" err="1" smtClean="0">
                <a:solidFill>
                  <a:schemeClr val="tx1"/>
                </a:solidFill>
                <a:effectLst/>
                <a:latin typeface="+mn-lt"/>
                <a:ea typeface="+mn-ea"/>
                <a:cs typeface="+mn-cs"/>
              </a:rPr>
              <a:t>delirį</a:t>
            </a:r>
            <a:r>
              <a:rPr lang="lt-LT" sz="1200" b="0" i="0" kern="1200" dirty="0" smtClean="0">
                <a:solidFill>
                  <a:schemeClr val="tx1"/>
                </a:solidFill>
                <a:effectLst/>
                <a:latin typeface="+mn-lt"/>
                <a:ea typeface="+mn-ea"/>
                <a:cs typeface="+mn-cs"/>
              </a:rPr>
              <a:t> ar kitų komplikacijų. Senyvo</a:t>
            </a:r>
            <a:r>
              <a:rPr lang="lt-LT" sz="1200" b="0" i="0" kern="1200" baseline="0" dirty="0" smtClean="0">
                <a:solidFill>
                  <a:schemeClr val="tx1"/>
                </a:solidFill>
                <a:effectLst/>
                <a:latin typeface="+mn-lt"/>
                <a:ea typeface="+mn-ea"/>
                <a:cs typeface="+mn-cs"/>
              </a:rPr>
              <a:t> </a:t>
            </a:r>
            <a:r>
              <a:rPr lang="lt-LT" sz="1200" b="0" i="0" kern="1200" dirty="0" smtClean="0">
                <a:solidFill>
                  <a:schemeClr val="tx1"/>
                </a:solidFill>
                <a:effectLst/>
                <a:latin typeface="+mn-lt"/>
                <a:ea typeface="+mn-ea"/>
                <a:cs typeface="+mn-cs"/>
              </a:rPr>
              <a:t>amžiaus asmuo, kuris ilgainiui gali sukelti silpnumą ir fizinių jėgų praradimą. Labai vyresnis amžius taip pat linkęs sukelti </a:t>
            </a:r>
            <a:r>
              <a:rPr lang="lt-LT" sz="1200" b="0" i="0" kern="1200" dirty="0" err="1" smtClean="0">
                <a:solidFill>
                  <a:schemeClr val="tx1"/>
                </a:solidFill>
                <a:effectLst/>
                <a:latin typeface="+mn-lt"/>
                <a:ea typeface="+mn-ea"/>
                <a:cs typeface="+mn-cs"/>
              </a:rPr>
              <a:t>pastebimesnius</a:t>
            </a:r>
            <a:r>
              <a:rPr lang="lt-LT" sz="1200" b="0" i="0" kern="1200" dirty="0" smtClean="0">
                <a:solidFill>
                  <a:schemeClr val="tx1"/>
                </a:solidFill>
                <a:effectLst/>
                <a:latin typeface="+mn-lt"/>
                <a:ea typeface="+mn-ea"/>
                <a:cs typeface="+mn-cs"/>
              </a:rPr>
              <a:t> su amžiumi susijusius kognityvinius pokyčius ir yra stiprus demencijos išsivystymo rizikos veiksnys. Dauguma žmonių džiaugiasi galėdami padėti vyresnio amžiaus tėvams ar kitiems artimiesiems, kuriems to reikia. Bet žmonėms taip pat dažnai būna ... sunku. Ypač tada, kai vyresni tėvai nenori priimti pagalbos ar daryti pakeitimų. (Tai tikriausiai yra norma, o ne išimtis.) Bandymas padėti vyresniems tėvams yra linkęs iškelti daug įvairių problemų, kurių žmonės dar nesirengė spręsti. Daugelis žmonių ir toliau turi būti linkę į savo darbą, vaikus ir kitas pareigas, nes jie taip pat pradeda bandyti išsiaiškinti savo naują globėjo vaidmenį.</a:t>
            </a:r>
            <a:endParaRPr lang="et-EE" sz="1200" b="0" i="0" kern="1200" dirty="0">
              <a:solidFill>
                <a:schemeClr val="tx1"/>
              </a:solidFill>
              <a:effectLst/>
              <a:latin typeface="+mn-lt"/>
              <a:ea typeface="+mn-ea"/>
              <a:cs typeface="+mn-cs"/>
            </a:endParaRPr>
          </a:p>
        </p:txBody>
      </p:sp>
      <p:sp>
        <p:nvSpPr>
          <p:cNvPr id="4" name="Slaidinumbri kohatäide 3"/>
          <p:cNvSpPr>
            <a:spLocks noGrp="1"/>
          </p:cNvSpPr>
          <p:nvPr>
            <p:ph type="sldNum" sz="quarter" idx="10"/>
          </p:nvPr>
        </p:nvSpPr>
        <p:spPr/>
        <p:txBody>
          <a:bodyPr/>
          <a:lstStyle/>
          <a:p>
            <a:fld id="{DD4A99B9-325F-48CF-8A80-24F90CDB2B3C}" type="slidenum">
              <a:rPr lang="lv-LV" smtClean="0"/>
              <a:t>5</a:t>
            </a:fld>
            <a:endParaRPr lang="lv-LV"/>
          </a:p>
        </p:txBody>
      </p:sp>
    </p:spTree>
    <p:extLst>
      <p:ext uri="{BB962C8B-B14F-4D97-AF65-F5344CB8AC3E}">
        <p14:creationId xmlns:p14="http://schemas.microsoft.com/office/powerpoint/2010/main" val="26574188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r>
              <a:rPr lang="lt-LT" dirty="0" smtClean="0"/>
              <a:t>Skirtingos paramos grupės, susijusios su daugeliu sveikatos būklių, suburia žmones, susiduriančius su panašiomis problemomis, dalytis ne tik problemomis, bet ir sprendimais. Nepriklausomas senjorų gyvenimas nereiškia izoliuoto gyvenimo. Palaikymo grupės tokioms ligoms kaip Alzheimerio liga, </a:t>
            </a:r>
            <a:r>
              <a:rPr lang="lt-LT" dirty="0" err="1" smtClean="0"/>
              <a:t>Parkinsono</a:t>
            </a:r>
            <a:r>
              <a:rPr lang="lt-LT" dirty="0" smtClean="0"/>
              <a:t> liga ir kitos ligos gali turėti teigiamą poveikį. Taip pat yra grupių, sutelktų į ilgalaikio globos reikalavimus. Kai kuriems žmonėms gali prireikti paramos ar daugiau, nei to siūlo šeima ir draugai, socialinės paramos grupės pagyvenusiems žmonėms teikia daug naudos. Vyresnes palaikymo grupes sudaro asmenys, turintys bendrą interesą ar susirūpinimą sveikata. Dauguma šių socializacijos grupių orientuojasi į konkrečią būklę ar situaciją, ir jas dažnai pradeda asmuo, turintis tokią būklę, ar kitas susijęs asmuo, pavyzdžiui, šeimos narys. Šių palaikymo grupių formatas skiriasi: vieni susitinka asmeniškai, kiti telefonu ir kiti internete. Geriausiai asmeniui tinkančią paramos formą dažnai lemia geografinė padėtis, būklės pobūdis ir asmeniniai pageidavimai. Grupėms gali vadovauti pagalbininkas, turintis klinikinės patirties gydant konkrečią ligą, arba grupės narys. Be to, grupė gali būti struktūrizuota, turėdama konkrečius kiekvieno susitikimo tikslus ir darbotvarkę, arba ji gali būti labiau orientuota į socialinius ryšius ir bendrą patirtį. Nepriklausomai nuo struktūros, palaikymo grupės teikia ryšius su kitais, turinčiais panašių problemų, taip pat emocinę ir moralinę paramą. Gana dažnai nariai taip pat dalijasi praktiniais patarimais ir ligos įveikimo  įgūdžiais tiems, kuriems iškyla nauja diagnozė arba kurie yra globos kelionės pradžioje. </a:t>
            </a:r>
          </a:p>
          <a:p>
            <a:endParaRPr lang="lt-LT" dirty="0" smtClean="0"/>
          </a:p>
          <a:p>
            <a:r>
              <a:rPr lang="lt-LT" b="1" dirty="0" smtClean="0"/>
              <a:t>Pagyvenusių žmonių paramos grupių nauda</a:t>
            </a:r>
          </a:p>
          <a:p>
            <a:endParaRPr lang="et-EE" dirty="0" smtClean="0"/>
          </a:p>
          <a:p>
            <a:r>
              <a:rPr lang="lt-LT" sz="1200" b="0" i="0" kern="1200" dirty="0" smtClean="0">
                <a:solidFill>
                  <a:schemeClr val="tx1"/>
                </a:solidFill>
                <a:effectLst/>
                <a:latin typeface="+mn-lt"/>
                <a:ea typeface="+mn-ea"/>
                <a:cs typeface="+mn-cs"/>
              </a:rPr>
              <a:t>Be to, kad palaikymo grupės teikia socialinių ryšių pranašumus ir pašalina vyresnių žmonių izoliaciją, senjorai gali susidoroti su besikeičiančiu pasauliu dėl savo diagnozės. Tai į jų sferą atveda žmones, kurie patyrė tai, ką turi. Štai keletas priežasčių, kodėl socializacija yra svarbi esant poreikiui:</a:t>
            </a:r>
          </a:p>
          <a:p>
            <a:endParaRPr lang="lt-LT" sz="1200" b="0" i="0" kern="1200" dirty="0" smtClean="0">
              <a:solidFill>
                <a:schemeClr val="tx1"/>
              </a:solidFill>
              <a:effectLst/>
              <a:latin typeface="+mn-lt"/>
              <a:ea typeface="+mn-ea"/>
              <a:cs typeface="+mn-cs"/>
            </a:endParaRPr>
          </a:p>
          <a:p>
            <a:r>
              <a:rPr lang="lt-LT" sz="1200" b="1" i="0" kern="1200" dirty="0" smtClean="0">
                <a:solidFill>
                  <a:schemeClr val="tx1"/>
                </a:solidFill>
                <a:effectLst/>
                <a:latin typeface="+mn-lt"/>
                <a:ea typeface="+mn-ea"/>
                <a:cs typeface="+mn-cs"/>
              </a:rPr>
              <a:t>Emocinės paramos gavimas, mažesnė izoliacija</a:t>
            </a:r>
          </a:p>
          <a:p>
            <a:r>
              <a:rPr lang="lt-LT" sz="1200" b="0" i="0" kern="1200" dirty="0" smtClean="0">
                <a:solidFill>
                  <a:schemeClr val="tx1"/>
                </a:solidFill>
                <a:effectLst/>
                <a:latin typeface="+mn-lt"/>
                <a:ea typeface="+mn-ea"/>
                <a:cs typeface="+mn-cs"/>
              </a:rPr>
              <a:t>Senjorai gali pasidalinti baimėmis ir nusivylimais, gauti paramą be teismo ir būti ramūs, kad ir kiti turi panašių problemų. Tai suteikia paramos grupės nariams galimybę išjausti jausmus, kurių draugai ir šeimos nariai, kurie nėra toje pačioje situacijoje, gali ne iki galo suprasti.</a:t>
            </a:r>
          </a:p>
          <a:p>
            <a:endParaRPr lang="lt-LT" sz="1200" b="0" i="0" kern="1200" dirty="0" smtClean="0">
              <a:solidFill>
                <a:schemeClr val="tx1"/>
              </a:solidFill>
              <a:effectLst/>
              <a:latin typeface="+mn-lt"/>
              <a:ea typeface="+mn-ea"/>
              <a:cs typeface="+mn-cs"/>
            </a:endParaRPr>
          </a:p>
          <a:p>
            <a:r>
              <a:rPr lang="lt-LT" sz="1200" b="1" i="0" kern="1200" dirty="0" smtClean="0">
                <a:solidFill>
                  <a:schemeClr val="tx1"/>
                </a:solidFill>
                <a:effectLst/>
                <a:latin typeface="+mn-lt"/>
                <a:ea typeface="+mn-ea"/>
                <a:cs typeface="+mn-cs"/>
              </a:rPr>
              <a:t>Gauti praktinių patarimų ir informacijos</a:t>
            </a:r>
          </a:p>
          <a:p>
            <a:r>
              <a:rPr lang="lt-LT" sz="1200" b="0" i="0" kern="1200" dirty="0" smtClean="0">
                <a:solidFill>
                  <a:schemeClr val="tx1"/>
                </a:solidFill>
                <a:effectLst/>
                <a:latin typeface="+mn-lt"/>
                <a:ea typeface="+mn-ea"/>
                <a:cs typeface="+mn-cs"/>
              </a:rPr>
              <a:t>Palaikymo grupės nariai gali dalytis patarimais apie gydymą, vaistus ir alternatyvias galimybes. Keitimasis informacija apie teigiamus rezultatus gali suteikti grupės nariams galimybę aktyviau dalyvauti rūpinantis arba ieškoti jiems anksčiau nežinomų gydymo galimybių.</a:t>
            </a:r>
          </a:p>
          <a:p>
            <a:endParaRPr lang="lt-LT" sz="1200" b="0" i="0" kern="1200" dirty="0" smtClean="0">
              <a:solidFill>
                <a:schemeClr val="tx1"/>
              </a:solidFill>
              <a:effectLst/>
              <a:latin typeface="+mn-lt"/>
              <a:ea typeface="+mn-ea"/>
              <a:cs typeface="+mn-cs"/>
            </a:endParaRPr>
          </a:p>
          <a:p>
            <a:r>
              <a:rPr lang="lt-LT" sz="1200" b="1" i="0" kern="1200" dirty="0" smtClean="0">
                <a:solidFill>
                  <a:schemeClr val="tx1"/>
                </a:solidFill>
                <a:effectLst/>
                <a:latin typeface="+mn-lt"/>
                <a:ea typeface="+mn-ea"/>
                <a:cs typeface="+mn-cs"/>
              </a:rPr>
              <a:t>Ugdymo įgūdžių lavinimas ir lūkesčių valdymas</a:t>
            </a:r>
          </a:p>
          <a:p>
            <a:r>
              <a:rPr lang="lt-LT" sz="1200" b="0" i="0" kern="1200" dirty="0" smtClean="0">
                <a:solidFill>
                  <a:schemeClr val="tx1"/>
                </a:solidFill>
                <a:effectLst/>
                <a:latin typeface="+mn-lt"/>
                <a:ea typeface="+mn-ea"/>
                <a:cs typeface="+mn-cs"/>
              </a:rPr>
              <a:t>Senyvo amžiaus žmonėms, kuriems iškyla nauja diagnozė, galimybė kalbėti atvirai ir atvirai gali būti ir guodžianti, ir lavinanti. Palaikymo grupės nariai gali būti tie, kurių liga ir gydymas yra labiau pažengę. Daugeliui baugina informacijos trūkumas, ko tikėtis, o „veteranas“ gali suteikti vertingos informacijos apie ligos gydymą ir progresavimą.</a:t>
            </a:r>
            <a:endParaRPr lang="et-EE" dirty="0"/>
          </a:p>
        </p:txBody>
      </p:sp>
      <p:sp>
        <p:nvSpPr>
          <p:cNvPr id="4" name="Slaidinumbri kohatäide 3"/>
          <p:cNvSpPr>
            <a:spLocks noGrp="1"/>
          </p:cNvSpPr>
          <p:nvPr>
            <p:ph type="sldNum" sz="quarter" idx="10"/>
          </p:nvPr>
        </p:nvSpPr>
        <p:spPr/>
        <p:txBody>
          <a:bodyPr/>
          <a:lstStyle/>
          <a:p>
            <a:fld id="{DD4A99B9-325F-48CF-8A80-24F90CDB2B3C}" type="slidenum">
              <a:rPr lang="lv-LV" smtClean="0"/>
              <a:t>6</a:t>
            </a:fld>
            <a:endParaRPr lang="lv-LV"/>
          </a:p>
        </p:txBody>
      </p:sp>
    </p:spTree>
    <p:extLst>
      <p:ext uri="{BB962C8B-B14F-4D97-AF65-F5344CB8AC3E}">
        <p14:creationId xmlns:p14="http://schemas.microsoft.com/office/powerpoint/2010/main" val="27432752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en-US" dirty="0"/>
          </a:p>
        </p:txBody>
      </p:sp>
      <p:sp>
        <p:nvSpPr>
          <p:cNvPr id="4" name="Skaidrės numerio vietos rezervavimo ženklas 3"/>
          <p:cNvSpPr>
            <a:spLocks noGrp="1"/>
          </p:cNvSpPr>
          <p:nvPr>
            <p:ph type="sldNum" sz="quarter" idx="10"/>
          </p:nvPr>
        </p:nvSpPr>
        <p:spPr/>
        <p:txBody>
          <a:bodyPr/>
          <a:lstStyle/>
          <a:p>
            <a:fld id="{43E2B39F-94A4-45DC-B08C-49C093724F2D}" type="slidenum">
              <a:rPr lang="lv-LV" smtClean="0"/>
              <a:t>7</a:t>
            </a:fld>
            <a:endParaRPr lang="lv-LV"/>
          </a:p>
        </p:txBody>
      </p:sp>
    </p:spTree>
    <p:extLst>
      <p:ext uri="{BB962C8B-B14F-4D97-AF65-F5344CB8AC3E}">
        <p14:creationId xmlns:p14="http://schemas.microsoft.com/office/powerpoint/2010/main" val="32841122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9" name="Title 28"/>
          <p:cNvSpPr>
            <a:spLocks noGrp="1"/>
          </p:cNvSpPr>
          <p:nvPr>
            <p:ph type="ctrTitle"/>
          </p:nvPr>
        </p:nvSpPr>
        <p:spPr>
          <a:xfrm>
            <a:off x="381000" y="4853411"/>
            <a:ext cx="8458200" cy="1222375"/>
          </a:xfrm>
        </p:spPr>
        <p:txBody>
          <a:bodyPr anchor="t"/>
          <a:lstStyle/>
          <a:p>
            <a:r>
              <a:rPr kumimoji="0" lang="lv-LV"/>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lv-LV"/>
              <a:t>Click to edit Master subtitle style</a:t>
            </a:r>
            <a:endParaRPr kumimoji="0" lang="en-US"/>
          </a:p>
        </p:txBody>
      </p:sp>
      <p:sp>
        <p:nvSpPr>
          <p:cNvPr id="16" name="Date Placeholder 15"/>
          <p:cNvSpPr>
            <a:spLocks noGrp="1"/>
          </p:cNvSpPr>
          <p:nvPr>
            <p:ph type="dt" sz="half" idx="10"/>
          </p:nvPr>
        </p:nvSpPr>
        <p:spPr/>
        <p:txBody>
          <a:bodyPr/>
          <a:lstStyle/>
          <a:p>
            <a:fld id="{0106B4A3-4212-4E39-93DE-E053E8F69C28}" type="datetimeFigureOut">
              <a:rPr lang="en-US" smtClean="0"/>
              <a:pPr/>
              <a:t>8/16/2021</a:t>
            </a:fld>
            <a:endParaRPr lang="en-US" dirty="0"/>
          </a:p>
        </p:txBody>
      </p:sp>
      <p:sp>
        <p:nvSpPr>
          <p:cNvPr id="2" name="Footer Placeholder 1"/>
          <p:cNvSpPr>
            <a:spLocks noGrp="1"/>
          </p:cNvSpPr>
          <p:nvPr>
            <p:ph type="ftr" sz="quarter" idx="11"/>
          </p:nvPr>
        </p:nvSpPr>
        <p:spPr/>
        <p:txBody>
          <a:bodyPr/>
          <a:lstStyle/>
          <a:p>
            <a:endParaRPr kumimoji="0" lang="en-US" dirty="0"/>
          </a:p>
        </p:txBody>
      </p:sp>
      <p:sp>
        <p:nvSpPr>
          <p:cNvPr id="15" name="Slide Number Placeholder 14"/>
          <p:cNvSpPr>
            <a:spLocks noGrp="1"/>
          </p:cNvSpPr>
          <p:nvPr>
            <p:ph type="sldNum" sz="quarter" idx="12"/>
          </p:nvPr>
        </p:nvSpPr>
        <p:spPr>
          <a:xfrm>
            <a:off x="8229600" y="6473952"/>
            <a:ext cx="758952" cy="246888"/>
          </a:xfrm>
        </p:spPr>
        <p:txBody>
          <a:bodyPr/>
          <a:lstStyle/>
          <a:p>
            <a:fld id="{A3DCDF73-85D2-4237-9B32-053DBDB0C312}" type="slidenum">
              <a:rPr kumimoji="0" lang="en-US" smtClean="0"/>
              <a:pPr/>
              <a:t>‹#›</a:t>
            </a:fld>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lv-LV"/>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lv-LV"/>
              <a:t>Click to edit Master text styles</a:t>
            </a:r>
          </a:p>
          <a:p>
            <a:pPr lvl="1" eaLnBrk="1" latinLnBrk="0" hangingPunct="1"/>
            <a:r>
              <a:rPr lang="lv-LV"/>
              <a:t>Second level</a:t>
            </a:r>
          </a:p>
          <a:p>
            <a:pPr lvl="2" eaLnBrk="1" latinLnBrk="0" hangingPunct="1"/>
            <a:r>
              <a:rPr lang="lv-LV"/>
              <a:t>Third level</a:t>
            </a:r>
          </a:p>
          <a:p>
            <a:pPr lvl="3" eaLnBrk="1" latinLnBrk="0" hangingPunct="1"/>
            <a:r>
              <a:rPr lang="lv-LV"/>
              <a:t>Fourth level</a:t>
            </a:r>
          </a:p>
          <a:p>
            <a:pPr lvl="4" eaLnBrk="1" latinLnBrk="0" hangingPunct="1"/>
            <a:r>
              <a:rPr lang="lv-LV"/>
              <a:t>Fifth level</a:t>
            </a:r>
            <a:endParaRPr kumimoji="0" lang="en-US"/>
          </a:p>
        </p:txBody>
      </p:sp>
      <p:sp>
        <p:nvSpPr>
          <p:cNvPr id="4" name="Date Placeholder 3"/>
          <p:cNvSpPr>
            <a:spLocks noGrp="1"/>
          </p:cNvSpPr>
          <p:nvPr>
            <p:ph type="dt" sz="half" idx="10"/>
          </p:nvPr>
        </p:nvSpPr>
        <p:spPr/>
        <p:txBody>
          <a:bodyPr/>
          <a:lstStyle/>
          <a:p>
            <a:fld id="{3676B4D0-81FC-FE4D-8D36-EB355FF11E4C}" type="datetimeFigureOut">
              <a:rPr lang="en-US" smtClean="0"/>
              <a:pPr/>
              <a:t>8/16/2021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E7BC2F8-02F2-5E40-9B4D-972A810089A3}"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lv-LV"/>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lv-LV"/>
              <a:t>Click to edit Master text styles</a:t>
            </a:r>
          </a:p>
          <a:p>
            <a:pPr lvl="1" eaLnBrk="1" latinLnBrk="0" hangingPunct="1"/>
            <a:r>
              <a:rPr lang="lv-LV"/>
              <a:t>Second level</a:t>
            </a:r>
          </a:p>
          <a:p>
            <a:pPr lvl="2" eaLnBrk="1" latinLnBrk="0" hangingPunct="1"/>
            <a:r>
              <a:rPr lang="lv-LV"/>
              <a:t>Third level</a:t>
            </a:r>
          </a:p>
          <a:p>
            <a:pPr lvl="3" eaLnBrk="1" latinLnBrk="0" hangingPunct="1"/>
            <a:r>
              <a:rPr lang="lv-LV"/>
              <a:t>Fourth level</a:t>
            </a:r>
          </a:p>
          <a:p>
            <a:pPr lvl="4" eaLnBrk="1" latinLnBrk="0" hangingPunct="1"/>
            <a:r>
              <a:rPr lang="lv-LV"/>
              <a:t>Fifth level</a:t>
            </a:r>
            <a:endParaRPr kumimoji="0" lang="en-US"/>
          </a:p>
        </p:txBody>
      </p:sp>
      <p:sp>
        <p:nvSpPr>
          <p:cNvPr id="4" name="Date Placeholder 3"/>
          <p:cNvSpPr>
            <a:spLocks noGrp="1"/>
          </p:cNvSpPr>
          <p:nvPr>
            <p:ph type="dt" sz="half" idx="10"/>
          </p:nvPr>
        </p:nvSpPr>
        <p:spPr/>
        <p:txBody>
          <a:bodyPr/>
          <a:lstStyle/>
          <a:p>
            <a:fld id="{3676B4D0-81FC-FE4D-8D36-EB355FF11E4C}" type="datetimeFigureOut">
              <a:rPr lang="en-US" smtClean="0"/>
              <a:pPr/>
              <a:t>8/16/2021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E7BC2F8-02F2-5E40-9B4D-972A810089A3}"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lv-LV"/>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lv-LV"/>
              <a:t>Click to edit Master text styles</a:t>
            </a:r>
          </a:p>
          <a:p>
            <a:pPr lvl="1" eaLnBrk="1" latinLnBrk="0" hangingPunct="1"/>
            <a:r>
              <a:rPr lang="lv-LV"/>
              <a:t>Second level</a:t>
            </a:r>
          </a:p>
          <a:p>
            <a:pPr lvl="2" eaLnBrk="1" latinLnBrk="0" hangingPunct="1"/>
            <a:r>
              <a:rPr lang="lv-LV"/>
              <a:t>Third level</a:t>
            </a:r>
          </a:p>
          <a:p>
            <a:pPr lvl="3" eaLnBrk="1" latinLnBrk="0" hangingPunct="1"/>
            <a:r>
              <a:rPr lang="lv-LV"/>
              <a:t>Fourth level</a:t>
            </a:r>
          </a:p>
          <a:p>
            <a:pPr lvl="4" eaLnBrk="1" latinLnBrk="0" hangingPunct="1"/>
            <a:r>
              <a:rPr lang="lv-LV"/>
              <a:t>Fifth level</a:t>
            </a:r>
            <a:endParaRPr kumimoji="0" lang="en-US"/>
          </a:p>
        </p:txBody>
      </p:sp>
      <p:sp>
        <p:nvSpPr>
          <p:cNvPr id="25" name="Date Placeholder 24"/>
          <p:cNvSpPr>
            <a:spLocks noGrp="1"/>
          </p:cNvSpPr>
          <p:nvPr>
            <p:ph type="dt" sz="half" idx="10"/>
          </p:nvPr>
        </p:nvSpPr>
        <p:spPr/>
        <p:txBody>
          <a:bodyPr/>
          <a:lstStyle/>
          <a:p>
            <a:fld id="{3676B4D0-81FC-FE4D-8D36-EB355FF11E4C}" type="datetimeFigureOut">
              <a:rPr lang="en-US" smtClean="0"/>
              <a:pPr/>
              <a:t>8/16/2021</a:t>
            </a:fld>
            <a:endParaRPr lang="en-US" dirty="0"/>
          </a:p>
        </p:txBody>
      </p:sp>
      <p:sp>
        <p:nvSpPr>
          <p:cNvPr id="19" name="Footer Placeholder 18"/>
          <p:cNvSpPr>
            <a:spLocks noGrp="1"/>
          </p:cNvSpPr>
          <p:nvPr>
            <p:ph type="ftr" sz="quarter" idx="11"/>
          </p:nvPr>
        </p:nvSpPr>
        <p:spPr>
          <a:xfrm>
            <a:off x="3581400" y="76200"/>
            <a:ext cx="2895600" cy="288925"/>
          </a:xfrm>
        </p:spPr>
        <p:txBody>
          <a:bodyPr/>
          <a:lstStyle/>
          <a:p>
            <a:endParaRPr lang="en-US" dirty="0"/>
          </a:p>
        </p:txBody>
      </p:sp>
      <p:sp>
        <p:nvSpPr>
          <p:cNvPr id="16" name="Slide Number Placeholder 15"/>
          <p:cNvSpPr>
            <a:spLocks noGrp="1"/>
          </p:cNvSpPr>
          <p:nvPr>
            <p:ph type="sldNum" sz="quarter" idx="12"/>
          </p:nvPr>
        </p:nvSpPr>
        <p:spPr>
          <a:xfrm>
            <a:off x="8229600" y="6473952"/>
            <a:ext cx="758952" cy="246888"/>
          </a:xfrm>
        </p:spPr>
        <p:txBody>
          <a:bodyPr/>
          <a:lstStyle/>
          <a:p>
            <a:fld id="{4E7BC2F8-02F2-5E40-9B4D-972A810089A3}"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lv-LV"/>
              <a:t>Click to edit Master text styles</a:t>
            </a:r>
          </a:p>
        </p:txBody>
      </p:sp>
      <p:sp>
        <p:nvSpPr>
          <p:cNvPr id="19" name="Date Placeholder 18"/>
          <p:cNvSpPr>
            <a:spLocks noGrp="1"/>
          </p:cNvSpPr>
          <p:nvPr>
            <p:ph type="dt" sz="half" idx="10"/>
          </p:nvPr>
        </p:nvSpPr>
        <p:spPr/>
        <p:txBody>
          <a:bodyPr/>
          <a:lstStyle/>
          <a:p>
            <a:fld id="{74CBEAF9-9E58-4CC8-A6FF-6DD8A58DEEA4}" type="datetimeFigureOut">
              <a:rPr lang="en-US" smtClean="0"/>
              <a:pPr/>
              <a:t>8/16/2021</a:t>
            </a:fld>
            <a:endParaRPr lang="en-US" dirty="0"/>
          </a:p>
        </p:txBody>
      </p:sp>
      <p:sp>
        <p:nvSpPr>
          <p:cNvPr id="11" name="Footer Placeholder 10"/>
          <p:cNvSpPr>
            <a:spLocks noGrp="1"/>
          </p:cNvSpPr>
          <p:nvPr>
            <p:ph type="ftr" sz="quarter" idx="11"/>
          </p:nvPr>
        </p:nvSpPr>
        <p:spPr/>
        <p:txBody>
          <a:bodyPr/>
          <a:lstStyle/>
          <a:p>
            <a:endParaRPr kumimoji="0" lang="en-US" dirty="0"/>
          </a:p>
        </p:txBody>
      </p:sp>
      <p:sp>
        <p:nvSpPr>
          <p:cNvPr id="16" name="Slide Number Placeholder 15"/>
          <p:cNvSpPr>
            <a:spLocks noGrp="1"/>
          </p:cNvSpPr>
          <p:nvPr>
            <p:ph type="sldNum" sz="quarter" idx="12"/>
          </p:nvPr>
        </p:nvSpPr>
        <p:spPr/>
        <p:txBody>
          <a:bodyPr/>
          <a:lstStyle/>
          <a:p>
            <a:fld id="{CA15C064-DD44-4CAC-873E-2D1F54821676}" type="slidenum">
              <a:rPr kumimoji="0" lang="en-US" smtClean="0"/>
              <a:pPr/>
              <a:t>‹#›</a:t>
            </a:fld>
            <a:endParaRPr kumimoji="0" lang="en-US" dirty="0"/>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lv-LV"/>
              <a:t>Click to edit Master title style</a:t>
            </a:r>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lv-LV"/>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lv-LV"/>
              <a:t>Click to edit Master text styles</a:t>
            </a:r>
          </a:p>
          <a:p>
            <a:pPr lvl="1" eaLnBrk="1" latinLnBrk="0" hangingPunct="1"/>
            <a:r>
              <a:rPr lang="lv-LV"/>
              <a:t>Second level</a:t>
            </a:r>
          </a:p>
          <a:p>
            <a:pPr lvl="2" eaLnBrk="1" latinLnBrk="0" hangingPunct="1"/>
            <a:r>
              <a:rPr lang="lv-LV"/>
              <a:t>Third level</a:t>
            </a:r>
          </a:p>
          <a:p>
            <a:pPr lvl="3" eaLnBrk="1" latinLnBrk="0" hangingPunct="1"/>
            <a:r>
              <a:rPr lang="lv-LV"/>
              <a:t>Fourth level</a:t>
            </a:r>
          </a:p>
          <a:p>
            <a:pPr lvl="4" eaLnBrk="1" latinLnBrk="0" hangingPunct="1"/>
            <a:r>
              <a:rPr lang="lv-LV"/>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lv-LV"/>
              <a:t>Click to edit Master text styles</a:t>
            </a:r>
          </a:p>
          <a:p>
            <a:pPr lvl="1" eaLnBrk="1" latinLnBrk="0" hangingPunct="1"/>
            <a:r>
              <a:rPr lang="lv-LV"/>
              <a:t>Second level</a:t>
            </a:r>
          </a:p>
          <a:p>
            <a:pPr lvl="2" eaLnBrk="1" latinLnBrk="0" hangingPunct="1"/>
            <a:r>
              <a:rPr lang="lv-LV"/>
              <a:t>Third level</a:t>
            </a:r>
          </a:p>
          <a:p>
            <a:pPr lvl="3" eaLnBrk="1" latinLnBrk="0" hangingPunct="1"/>
            <a:r>
              <a:rPr lang="lv-LV"/>
              <a:t>Fourth level</a:t>
            </a:r>
          </a:p>
          <a:p>
            <a:pPr lvl="4" eaLnBrk="1" latinLnBrk="0" hangingPunct="1"/>
            <a:r>
              <a:rPr lang="lv-LV"/>
              <a:t>Fifth level</a:t>
            </a:r>
            <a:endParaRPr kumimoji="0" lang="en-US"/>
          </a:p>
        </p:txBody>
      </p:sp>
      <p:sp>
        <p:nvSpPr>
          <p:cNvPr id="21" name="Date Placeholder 20"/>
          <p:cNvSpPr>
            <a:spLocks noGrp="1"/>
          </p:cNvSpPr>
          <p:nvPr>
            <p:ph type="dt" sz="half" idx="10"/>
          </p:nvPr>
        </p:nvSpPr>
        <p:spPr/>
        <p:txBody>
          <a:bodyPr/>
          <a:lstStyle/>
          <a:p>
            <a:fld id="{3676B4D0-81FC-FE4D-8D36-EB355FF11E4C}" type="datetimeFigureOut">
              <a:rPr lang="en-US" smtClean="0"/>
              <a:pPr/>
              <a:t>8/16/2021</a:t>
            </a:fld>
            <a:endParaRPr lang="en-US" dirty="0"/>
          </a:p>
        </p:txBody>
      </p:sp>
      <p:sp>
        <p:nvSpPr>
          <p:cNvPr id="10" name="Footer Placeholder 9"/>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4E7BC2F8-02F2-5E40-9B4D-972A810089A3}"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lv-LV"/>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lv-LV"/>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lv-LV"/>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lv-LV"/>
              <a:t>Click to edit Master text styles</a:t>
            </a:r>
          </a:p>
          <a:p>
            <a:pPr lvl="1" eaLnBrk="1" latinLnBrk="0" hangingPunct="1"/>
            <a:r>
              <a:rPr lang="lv-LV"/>
              <a:t>Second level</a:t>
            </a:r>
          </a:p>
          <a:p>
            <a:pPr lvl="2" eaLnBrk="1" latinLnBrk="0" hangingPunct="1"/>
            <a:r>
              <a:rPr lang="lv-LV"/>
              <a:t>Third level</a:t>
            </a:r>
          </a:p>
          <a:p>
            <a:pPr lvl="3" eaLnBrk="1" latinLnBrk="0" hangingPunct="1"/>
            <a:r>
              <a:rPr lang="lv-LV"/>
              <a:t>Fourth level</a:t>
            </a:r>
          </a:p>
          <a:p>
            <a:pPr lvl="4" eaLnBrk="1" latinLnBrk="0" hangingPunct="1"/>
            <a:r>
              <a:rPr lang="lv-LV"/>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lv-LV"/>
              <a:t>Click to edit Master text styles</a:t>
            </a:r>
          </a:p>
          <a:p>
            <a:pPr lvl="1" eaLnBrk="1" latinLnBrk="0" hangingPunct="1"/>
            <a:r>
              <a:rPr lang="lv-LV"/>
              <a:t>Second level</a:t>
            </a:r>
          </a:p>
          <a:p>
            <a:pPr lvl="2" eaLnBrk="1" latinLnBrk="0" hangingPunct="1"/>
            <a:r>
              <a:rPr lang="lv-LV"/>
              <a:t>Third level</a:t>
            </a:r>
          </a:p>
          <a:p>
            <a:pPr lvl="3" eaLnBrk="1" latinLnBrk="0" hangingPunct="1"/>
            <a:r>
              <a:rPr lang="lv-LV"/>
              <a:t>Fourth level</a:t>
            </a:r>
          </a:p>
          <a:p>
            <a:pPr lvl="4" eaLnBrk="1" latinLnBrk="0" hangingPunct="1"/>
            <a:r>
              <a:rPr lang="lv-LV"/>
              <a:t>Fifth level</a:t>
            </a:r>
            <a:endParaRPr kumimoji="0" lang="en-US"/>
          </a:p>
        </p:txBody>
      </p:sp>
      <p:sp>
        <p:nvSpPr>
          <p:cNvPr id="10" name="Date Placeholder 9"/>
          <p:cNvSpPr>
            <a:spLocks noGrp="1"/>
          </p:cNvSpPr>
          <p:nvPr>
            <p:ph type="dt" sz="half" idx="10"/>
          </p:nvPr>
        </p:nvSpPr>
        <p:spPr/>
        <p:txBody>
          <a:bodyPr/>
          <a:lstStyle/>
          <a:p>
            <a:fld id="{3676B4D0-81FC-FE4D-8D36-EB355FF11E4C}" type="datetimeFigureOut">
              <a:rPr lang="en-US" smtClean="0"/>
              <a:pPr/>
              <a:t>8/16/2021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229600" y="6477000"/>
            <a:ext cx="762000" cy="246888"/>
          </a:xfrm>
        </p:spPr>
        <p:txBody>
          <a:bodyPr/>
          <a:lstStyle/>
          <a:p>
            <a:fld id="{4E7BC2F8-02F2-5E40-9B4D-972A810089A3}" type="slidenum">
              <a:rPr lang="en-US" smtClean="0"/>
              <a:pPr/>
              <a:t>‹#›</a:t>
            </a:fld>
            <a:endParaRPr lang="en-US" dirty="0"/>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lv-LV"/>
              <a:t>Click to edit Master title style</a:t>
            </a:r>
            <a:endParaRPr kumimoji="0" lang="en-US"/>
          </a:p>
        </p:txBody>
      </p:sp>
      <p:sp>
        <p:nvSpPr>
          <p:cNvPr id="12" name="Date Placeholder 11"/>
          <p:cNvSpPr>
            <a:spLocks noGrp="1"/>
          </p:cNvSpPr>
          <p:nvPr>
            <p:ph type="dt" sz="half" idx="10"/>
          </p:nvPr>
        </p:nvSpPr>
        <p:spPr/>
        <p:txBody>
          <a:bodyPr/>
          <a:lstStyle/>
          <a:p>
            <a:fld id="{3676B4D0-81FC-FE4D-8D36-EB355FF11E4C}" type="datetimeFigureOut">
              <a:rPr lang="en-US" smtClean="0"/>
              <a:pPr/>
              <a:t>8/16/2021</a:t>
            </a:fld>
            <a:endParaRPr lang="en-US" dirty="0"/>
          </a:p>
        </p:txBody>
      </p:sp>
      <p:sp>
        <p:nvSpPr>
          <p:cNvPr id="21" name="Footer Placeholder 20"/>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E7BC2F8-02F2-5E40-9B4D-972A810089A3}"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676B4D0-81FC-FE4D-8D36-EB355FF11E4C}" type="datetimeFigureOut">
              <a:rPr lang="en-US" smtClean="0"/>
              <a:pPr/>
              <a:t>8/16/2021</a:t>
            </a:fld>
            <a:endParaRPr lang="en-US" dirty="0"/>
          </a:p>
        </p:txBody>
      </p:sp>
      <p:sp>
        <p:nvSpPr>
          <p:cNvPr id="24" name="Footer Placeholder 23"/>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E7BC2F8-02F2-5E40-9B4D-972A810089A3}"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lv-LV"/>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lv-LV"/>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lv-LV"/>
              <a:t>Click to edit Master text styles</a:t>
            </a:r>
          </a:p>
          <a:p>
            <a:pPr lvl="1" eaLnBrk="1" latinLnBrk="0" hangingPunct="1"/>
            <a:r>
              <a:rPr lang="lv-LV"/>
              <a:t>Second level</a:t>
            </a:r>
          </a:p>
          <a:p>
            <a:pPr lvl="2" eaLnBrk="1" latinLnBrk="0" hangingPunct="1"/>
            <a:r>
              <a:rPr lang="lv-LV"/>
              <a:t>Third level</a:t>
            </a:r>
          </a:p>
          <a:p>
            <a:pPr lvl="3" eaLnBrk="1" latinLnBrk="0" hangingPunct="1"/>
            <a:r>
              <a:rPr lang="lv-LV"/>
              <a:t>Fourth level</a:t>
            </a:r>
          </a:p>
          <a:p>
            <a:pPr lvl="4" eaLnBrk="1" latinLnBrk="0" hangingPunct="1"/>
            <a:r>
              <a:rPr lang="lv-LV"/>
              <a:t>Fifth level</a:t>
            </a:r>
            <a:endParaRPr kumimoji="0" lang="en-US"/>
          </a:p>
        </p:txBody>
      </p:sp>
      <p:sp>
        <p:nvSpPr>
          <p:cNvPr id="25" name="Date Placeholder 24"/>
          <p:cNvSpPr>
            <a:spLocks noGrp="1"/>
          </p:cNvSpPr>
          <p:nvPr>
            <p:ph type="dt" sz="half" idx="10"/>
          </p:nvPr>
        </p:nvSpPr>
        <p:spPr/>
        <p:txBody>
          <a:bodyPr/>
          <a:lstStyle/>
          <a:p>
            <a:fld id="{3676B4D0-81FC-FE4D-8D36-EB355FF11E4C}" type="datetimeFigureOut">
              <a:rPr lang="en-US" smtClean="0"/>
              <a:pPr/>
              <a:t>8/16/2021</a:t>
            </a:fld>
            <a:endParaRPr lang="en-US" dirty="0"/>
          </a:p>
        </p:txBody>
      </p:sp>
      <p:sp>
        <p:nvSpPr>
          <p:cNvPr id="29" name="Footer Placeholder 28"/>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E7BC2F8-02F2-5E40-9B4D-972A810089A3}"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lv-LV"/>
              <a:t>Click icon to add picture</a:t>
            </a:r>
            <a:endParaRPr kumimoji="0" lang="en-US" dirty="0"/>
          </a:p>
        </p:txBody>
      </p:sp>
      <p:sp>
        <p:nvSpPr>
          <p:cNvPr id="7" name="Date Placeholder 6"/>
          <p:cNvSpPr>
            <a:spLocks noGrp="1"/>
          </p:cNvSpPr>
          <p:nvPr>
            <p:ph type="dt" sz="half" idx="10"/>
          </p:nvPr>
        </p:nvSpPr>
        <p:spPr/>
        <p:txBody>
          <a:bodyPr/>
          <a:lstStyle/>
          <a:p>
            <a:fld id="{3676B4D0-81FC-FE4D-8D36-EB355FF11E4C}" type="datetimeFigureOut">
              <a:rPr lang="en-US" smtClean="0"/>
              <a:pPr/>
              <a:t>8/16/2021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4E7BC2F8-02F2-5E40-9B4D-972A810089A3}" type="slidenum">
              <a:rPr lang="en-US" smtClean="0"/>
              <a:pPr/>
              <a:t>‹#›</a:t>
            </a:fld>
            <a:endParaRPr lang="en-US" dirty="0"/>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lv-LV"/>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lv-LV"/>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lv-LV"/>
              <a:t>Click to edit Master text styles</a:t>
            </a:r>
          </a:p>
          <a:p>
            <a:pPr lvl="1" eaLnBrk="1" latinLnBrk="0" hangingPunct="1"/>
            <a:r>
              <a:rPr kumimoji="0" lang="lv-LV"/>
              <a:t>Second level</a:t>
            </a:r>
          </a:p>
          <a:p>
            <a:pPr lvl="2" eaLnBrk="1" latinLnBrk="0" hangingPunct="1"/>
            <a:r>
              <a:rPr kumimoji="0" lang="lv-LV"/>
              <a:t>Third level</a:t>
            </a:r>
          </a:p>
          <a:p>
            <a:pPr lvl="3" eaLnBrk="1" latinLnBrk="0" hangingPunct="1"/>
            <a:r>
              <a:rPr kumimoji="0" lang="lv-LV"/>
              <a:t>Fourth level</a:t>
            </a:r>
          </a:p>
          <a:p>
            <a:pPr lvl="4" eaLnBrk="1" latinLnBrk="0" hangingPunct="1"/>
            <a:r>
              <a:rPr kumimoji="0" lang="lv-LV"/>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3676B4D0-81FC-FE4D-8D36-EB355FF11E4C}" type="datetimeFigureOut">
              <a:rPr lang="en-US" smtClean="0"/>
              <a:pPr/>
              <a:t>8/16/2021</a:t>
            </a:fld>
            <a:endParaRPr lang="en-US" dirty="0"/>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4E7BC2F8-02F2-5E40-9B4D-972A810089A3}" type="slidenum">
              <a:rPr lang="en-US" smtClean="0"/>
              <a:pPr/>
              <a:t>‹#›</a:t>
            </a:fld>
            <a:endParaRPr lang="en-US" dirty="0"/>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lv-LV"/>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Layout" Target="../diagrams/layout3.xml"/><Relationship Id="rId7" Type="http://schemas.openxmlformats.org/officeDocument/2006/relationships/image" Target="../media/image13.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 Id="rId9"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BE9AC07-2F1B-42DB-BAB4-9594E3486D3E}"/>
              </a:ext>
            </a:extLst>
          </p:cNvPr>
          <p:cNvSpPr>
            <a:spLocks noGrp="1"/>
          </p:cNvSpPr>
          <p:nvPr>
            <p:ph type="ctrTitle"/>
          </p:nvPr>
        </p:nvSpPr>
        <p:spPr>
          <a:xfrm>
            <a:off x="381000" y="836712"/>
            <a:ext cx="8458200" cy="1728192"/>
          </a:xfrm>
        </p:spPr>
        <p:txBody>
          <a:bodyPr>
            <a:normAutofit fontScale="90000"/>
          </a:bodyPr>
          <a:lstStyle/>
          <a:p>
            <a:pPr algn="ctr">
              <a:spcBef>
                <a:spcPts val="1200"/>
              </a:spcBef>
              <a:spcAft>
                <a:spcPts val="600"/>
              </a:spcAft>
            </a:pPr>
            <a:r>
              <a:rPr lang="lt-LT" b="1" dirty="0"/>
              <a:t>Socialinės paramos tinklo tobulinimas ir </a:t>
            </a:r>
            <a:r>
              <a:rPr lang="lt-LT" b="1" dirty="0" err="1" smtClean="0"/>
              <a:t>saviTARPIO</a:t>
            </a:r>
            <a:r>
              <a:rPr lang="lt-LT" b="1" dirty="0" smtClean="0"/>
              <a:t> pagalbos </a:t>
            </a:r>
            <a:r>
              <a:rPr lang="lt-LT" b="1" dirty="0"/>
              <a:t>grupės įkūrimas</a:t>
            </a:r>
            <a:r>
              <a:rPr lang="en-US" dirty="0"/>
              <a:t/>
            </a:r>
            <a:br>
              <a:rPr lang="en-US" dirty="0"/>
            </a:br>
            <a:r>
              <a:rPr lang="lv-LV" dirty="0"/>
              <a:t/>
            </a:r>
            <a:br>
              <a:rPr lang="lv-LV" dirty="0"/>
            </a:br>
            <a:r>
              <a:rPr lang="en-US" sz="1800" b="1" dirty="0">
                <a:ln>
                  <a:noFill/>
                </a:ln>
                <a:solidFill>
                  <a:srgbClr val="000000"/>
                </a:solidFill>
                <a:effectLst/>
                <a:ea typeface="Arial Unicode MS"/>
                <a:cs typeface="Times New Roman" panose="02020603050405020304" pitchFamily="18" charset="0"/>
              </a:rPr>
              <a:t>Social activism for seniors</a:t>
            </a:r>
            <a:endParaRPr lang="lv-LV" dirty="0"/>
          </a:p>
        </p:txBody>
      </p:sp>
      <p:pic>
        <p:nvPicPr>
          <p:cNvPr id="4" name="Picture 3">
            <a:extLst>
              <a:ext uri="{FF2B5EF4-FFF2-40B4-BE49-F238E27FC236}">
                <a16:creationId xmlns="" xmlns:a16="http://schemas.microsoft.com/office/drawing/2014/main" id="{4BDD9134-C563-4ABE-8B1F-A3A4C700B3DF}"/>
              </a:ext>
            </a:extLst>
          </p:cNvPr>
          <p:cNvPicPr>
            <a:picLocks noChangeAspect="1"/>
          </p:cNvPicPr>
          <p:nvPr/>
        </p:nvPicPr>
        <p:blipFill>
          <a:blip r:embed="rId2"/>
          <a:stretch>
            <a:fillRect/>
          </a:stretch>
        </p:blipFill>
        <p:spPr>
          <a:xfrm>
            <a:off x="1367495" y="2776474"/>
            <a:ext cx="6401355" cy="2731245"/>
          </a:xfrm>
          <a:prstGeom prst="rect">
            <a:avLst/>
          </a:prstGeom>
        </p:spPr>
      </p:pic>
      <p:sp>
        <p:nvSpPr>
          <p:cNvPr id="3" name="Subtitle 2">
            <a:extLst>
              <a:ext uri="{FF2B5EF4-FFF2-40B4-BE49-F238E27FC236}">
                <a16:creationId xmlns="" xmlns:a16="http://schemas.microsoft.com/office/drawing/2014/main" id="{904DB5F9-E407-4BBC-A460-BB2082880A50}"/>
              </a:ext>
            </a:extLst>
          </p:cNvPr>
          <p:cNvSpPr>
            <a:spLocks noGrp="1"/>
          </p:cNvSpPr>
          <p:nvPr>
            <p:ph type="subTitle" idx="1"/>
          </p:nvPr>
        </p:nvSpPr>
        <p:spPr>
          <a:xfrm>
            <a:off x="342900" y="2776474"/>
            <a:ext cx="8458200" cy="2880320"/>
          </a:xfrm>
        </p:spPr>
        <p:txBody>
          <a:bodyPr/>
          <a:lstStyle/>
          <a:p>
            <a:endParaRPr lang="lv-LV" dirty="0"/>
          </a:p>
        </p:txBody>
      </p:sp>
      <p:pic>
        <p:nvPicPr>
          <p:cNvPr id="5" name="Picture 4">
            <a:extLst>
              <a:ext uri="{FF2B5EF4-FFF2-40B4-BE49-F238E27FC236}">
                <a16:creationId xmlns="" xmlns:a16="http://schemas.microsoft.com/office/drawing/2014/main" id="{9D02F266-DD68-4EBB-994D-89F4A6355BAC}"/>
              </a:ext>
            </a:extLst>
          </p:cNvPr>
          <p:cNvPicPr>
            <a:picLocks noChangeAspect="1"/>
          </p:cNvPicPr>
          <p:nvPr/>
        </p:nvPicPr>
        <p:blipFill>
          <a:blip r:embed="rId3"/>
          <a:stretch>
            <a:fillRect/>
          </a:stretch>
        </p:blipFill>
        <p:spPr>
          <a:xfrm>
            <a:off x="5996319" y="5514192"/>
            <a:ext cx="1780186" cy="749873"/>
          </a:xfrm>
          <a:prstGeom prst="rect">
            <a:avLst/>
          </a:prstGeom>
        </p:spPr>
      </p:pic>
    </p:spTree>
    <p:extLst>
      <p:ext uri="{BB962C8B-B14F-4D97-AF65-F5344CB8AC3E}">
        <p14:creationId xmlns:p14="http://schemas.microsoft.com/office/powerpoint/2010/main" val="15529299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lt-LT" dirty="0" smtClean="0"/>
              <a:t>Ačiū už dėmesį</a:t>
            </a:r>
            <a:r>
              <a:rPr lang="en-US" dirty="0" smtClean="0"/>
              <a:t>!</a:t>
            </a:r>
            <a:endParaRPr lang="en-US" dirty="0"/>
          </a:p>
        </p:txBody>
      </p:sp>
      <p:pic>
        <p:nvPicPr>
          <p:cNvPr id="4" name="Picture 3">
            <a:extLst>
              <a:ext uri="{FF2B5EF4-FFF2-40B4-BE49-F238E27FC236}">
                <a16:creationId xmlns="" xmlns:a16="http://schemas.microsoft.com/office/drawing/2014/main" id="{1D0C4956-CC5A-41BD-83A2-F858F7A76906}"/>
              </a:ext>
            </a:extLst>
          </p:cNvPr>
          <p:cNvPicPr>
            <a:picLocks noChangeAspect="1"/>
          </p:cNvPicPr>
          <p:nvPr/>
        </p:nvPicPr>
        <p:blipFill>
          <a:blip r:embed="rId2"/>
          <a:stretch>
            <a:fillRect/>
          </a:stretch>
        </p:blipFill>
        <p:spPr>
          <a:xfrm>
            <a:off x="1259632" y="1884286"/>
            <a:ext cx="6634927" cy="410733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3623480" y="1131096"/>
            <a:ext cx="4891870" cy="994172"/>
          </a:xfrm>
        </p:spPr>
        <p:txBody>
          <a:bodyPr>
            <a:noAutofit/>
          </a:bodyPr>
          <a:lstStyle/>
          <a:p>
            <a:pPr algn="ctr"/>
            <a:r>
              <a:rPr lang="fr-FR" sz="2400" b="1" dirty="0">
                <a:latin typeface="Cambria" panose="02040503050406030204" pitchFamily="18" charset="0"/>
              </a:rPr>
              <a:t>Pagyvenusių žmonių socialinė atskirtis ir skurdas</a:t>
            </a:r>
            <a:endParaRPr lang="et-EE" sz="2400" b="1" dirty="0">
              <a:latin typeface="Cambria" panose="02040503050406030204" pitchFamily="18" charset="0"/>
            </a:endParaRPr>
          </a:p>
        </p:txBody>
      </p:sp>
      <p:sp>
        <p:nvSpPr>
          <p:cNvPr id="3" name="Sisu kohatäide 2"/>
          <p:cNvSpPr>
            <a:spLocks noGrp="1"/>
          </p:cNvSpPr>
          <p:nvPr>
            <p:ph idx="1"/>
          </p:nvPr>
        </p:nvSpPr>
        <p:spPr>
          <a:xfrm>
            <a:off x="3623480" y="2361010"/>
            <a:ext cx="5072702" cy="3948310"/>
          </a:xfrm>
        </p:spPr>
        <p:txBody>
          <a:bodyPr>
            <a:normAutofit fontScale="47500" lnSpcReduction="20000"/>
          </a:bodyPr>
          <a:lstStyle/>
          <a:p>
            <a:pPr>
              <a:buClrTx/>
              <a:buFont typeface="Wingdings" panose="05000000000000000000" pitchFamily="2" charset="2"/>
              <a:buChar char="§"/>
            </a:pPr>
            <a:r>
              <a:rPr lang="lt-LT" dirty="0">
                <a:latin typeface="Cambria" panose="02040503050406030204" pitchFamily="18" charset="0"/>
              </a:rPr>
              <a:t>Ekonominė pagyvenusio žmogaus padėtis tam tikru laipsniu lemia jo </a:t>
            </a:r>
            <a:r>
              <a:rPr lang="lt-LT" dirty="0" smtClean="0">
                <a:latin typeface="Cambria" panose="02040503050406030204" pitchFamily="18" charset="0"/>
              </a:rPr>
              <a:t>padėtį. Dažna </a:t>
            </a:r>
            <a:r>
              <a:rPr lang="lt-LT" dirty="0">
                <a:latin typeface="Cambria" panose="02040503050406030204" pitchFamily="18" charset="0"/>
              </a:rPr>
              <a:t>problema yra ekonominis pagyvenusių žmonių išnaudojimas, kuris yra neteisėtas pagyvenusių žmonių lėšų ar turto naudojimas be jo </a:t>
            </a:r>
            <a:r>
              <a:rPr lang="lt-LT" dirty="0" smtClean="0">
                <a:latin typeface="Cambria" panose="02040503050406030204" pitchFamily="18" charset="0"/>
              </a:rPr>
              <a:t>leidimo;</a:t>
            </a:r>
          </a:p>
          <a:p>
            <a:pPr>
              <a:buClrTx/>
              <a:buFont typeface="Wingdings" panose="05000000000000000000" pitchFamily="2" charset="2"/>
              <a:buChar char="§"/>
            </a:pPr>
            <a:r>
              <a:rPr lang="lt-LT" dirty="0" smtClean="0">
                <a:latin typeface="Cambria" panose="02040503050406030204" pitchFamily="18" charset="0"/>
              </a:rPr>
              <a:t>Psichologinės </a:t>
            </a:r>
            <a:r>
              <a:rPr lang="lt-LT" dirty="0">
                <a:latin typeface="Cambria" panose="02040503050406030204" pitchFamily="18" charset="0"/>
              </a:rPr>
              <a:t>problemos, su kuriomis gali susidurti pagyvenę žmonės, pirmiausia yra izoliacija dėl sveikatos problemų ir abejingumo, su kuriuo susiduria jų šeimos nariai, taip pat dėl socialinės aplinkos pagyvenusiems </a:t>
            </a:r>
            <a:r>
              <a:rPr lang="lt-LT" dirty="0" smtClean="0">
                <a:latin typeface="Cambria" panose="02040503050406030204" pitchFamily="18" charset="0"/>
              </a:rPr>
              <a:t>žmonėms;</a:t>
            </a:r>
          </a:p>
          <a:p>
            <a:pPr>
              <a:buClrTx/>
              <a:buFont typeface="Wingdings" panose="05000000000000000000" pitchFamily="2" charset="2"/>
              <a:buChar char="§"/>
            </a:pPr>
            <a:r>
              <a:rPr lang="lt-LT" dirty="0">
                <a:latin typeface="Cambria" panose="02040503050406030204" pitchFamily="18" charset="0"/>
              </a:rPr>
              <a:t>Vyresnio amžiaus žmonių poreikiai ir reikalavimai, taip pat gali sukelti situacijas, kuriose labiau tikėtinas nesutarimas su artimaisiais</a:t>
            </a:r>
            <a:r>
              <a:rPr lang="lt-LT" dirty="0" smtClean="0">
                <a:latin typeface="Cambria" panose="02040503050406030204" pitchFamily="18" charset="0"/>
              </a:rPr>
              <a:t>; </a:t>
            </a:r>
          </a:p>
          <a:p>
            <a:pPr>
              <a:buClrTx/>
              <a:buFont typeface="Wingdings" panose="05000000000000000000" pitchFamily="2" charset="2"/>
              <a:buChar char="§"/>
            </a:pPr>
            <a:r>
              <a:rPr lang="lt-LT" dirty="0" smtClean="0">
                <a:latin typeface="Cambria" panose="02040503050406030204" pitchFamily="18" charset="0"/>
              </a:rPr>
              <a:t>Gyvenamoji </a:t>
            </a:r>
            <a:r>
              <a:rPr lang="lt-LT" dirty="0">
                <a:latin typeface="Cambria" panose="02040503050406030204" pitchFamily="18" charset="0"/>
              </a:rPr>
              <a:t>vieta taip pat yra viena pagrindinių problemų, su kuria </a:t>
            </a:r>
            <a:r>
              <a:rPr lang="lt-LT" dirty="0" smtClean="0">
                <a:latin typeface="Cambria" panose="02040503050406030204" pitchFamily="18" charset="0"/>
              </a:rPr>
              <a:t>susiduria </a:t>
            </a:r>
            <a:r>
              <a:rPr lang="lt-LT" dirty="0">
                <a:latin typeface="Cambria" panose="02040503050406030204" pitchFamily="18" charset="0"/>
              </a:rPr>
              <a:t>pagyvenę žmonės tiek miestuose, tiek </a:t>
            </a:r>
            <a:r>
              <a:rPr lang="lt-LT" dirty="0" smtClean="0">
                <a:latin typeface="Cambria" panose="02040503050406030204" pitchFamily="18" charset="0"/>
              </a:rPr>
              <a:t>kaimuose;</a:t>
            </a:r>
          </a:p>
          <a:p>
            <a:pPr>
              <a:buClrTx/>
              <a:buFont typeface="Wingdings" panose="05000000000000000000" pitchFamily="2" charset="2"/>
              <a:buChar char="§"/>
            </a:pPr>
            <a:r>
              <a:rPr lang="lt-LT" dirty="0" smtClean="0">
                <a:latin typeface="Cambria" panose="02040503050406030204" pitchFamily="18" charset="0"/>
              </a:rPr>
              <a:t>Pagyvenusių </a:t>
            </a:r>
            <a:r>
              <a:rPr lang="lt-LT" dirty="0">
                <a:latin typeface="Cambria" panose="02040503050406030204" pitchFamily="18" charset="0"/>
              </a:rPr>
              <a:t>žmonių sveikatos problemos yra susijusios su tuo, kad jie serga daugeliu ligų ir dažniausiai </a:t>
            </a:r>
            <a:r>
              <a:rPr lang="lt-LT" dirty="0" smtClean="0">
                <a:latin typeface="Cambria" panose="02040503050406030204" pitchFamily="18" charset="0"/>
              </a:rPr>
              <a:t>reikia </a:t>
            </a:r>
            <a:r>
              <a:rPr lang="lt-LT" dirty="0">
                <a:latin typeface="Cambria" panose="02040503050406030204" pitchFamily="18" charset="0"/>
              </a:rPr>
              <a:t>daug laiko, kad </a:t>
            </a:r>
            <a:r>
              <a:rPr lang="lt-LT" dirty="0" smtClean="0">
                <a:latin typeface="Cambria" panose="02040503050406030204" pitchFamily="18" charset="0"/>
              </a:rPr>
              <a:t>pasveiktų.</a:t>
            </a:r>
            <a:endParaRPr lang="et-EE" dirty="0">
              <a:latin typeface="Cambria" panose="02040503050406030204" pitchFamily="18" charset="0"/>
            </a:endParaRPr>
          </a:p>
        </p:txBody>
      </p:sp>
      <p:sp>
        <p:nvSpPr>
          <p:cNvPr id="4" name="Slaidinumbri kohatäide 3"/>
          <p:cNvSpPr>
            <a:spLocks noGrp="1"/>
          </p:cNvSpPr>
          <p:nvPr>
            <p:ph type="sldNum" sz="quarter" idx="12"/>
          </p:nvPr>
        </p:nvSpPr>
        <p:spPr/>
        <p:txBody>
          <a:bodyPr/>
          <a:lstStyle/>
          <a:p>
            <a:fld id="{3A0DAF38-F59B-44BE-A4BA-1F0DF65E0B97}" type="slidenum">
              <a:rPr lang="lv-LV" smtClean="0"/>
              <a:t>2</a:t>
            </a:fld>
            <a:endParaRPr lang="lv-LV"/>
          </a:p>
        </p:txBody>
      </p:sp>
      <p:pic>
        <p:nvPicPr>
          <p:cNvPr id="5" name="Pilt 4"/>
          <p:cNvPicPr>
            <a:picLocks noChangeAspect="1"/>
          </p:cNvPicPr>
          <p:nvPr/>
        </p:nvPicPr>
        <p:blipFill>
          <a:blip r:embed="rId3"/>
          <a:stretch>
            <a:fillRect/>
          </a:stretch>
        </p:blipFill>
        <p:spPr>
          <a:xfrm>
            <a:off x="0" y="857250"/>
            <a:ext cx="3429000" cy="5143500"/>
          </a:xfrm>
          <a:prstGeom prst="rect">
            <a:avLst/>
          </a:prstGeom>
        </p:spPr>
      </p:pic>
    </p:spTree>
    <p:extLst>
      <p:ext uri="{BB962C8B-B14F-4D97-AF65-F5344CB8AC3E}">
        <p14:creationId xmlns:p14="http://schemas.microsoft.com/office/powerpoint/2010/main" val="30377896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normAutofit fontScale="90000"/>
          </a:bodyPr>
          <a:lstStyle/>
          <a:p>
            <a:pPr algn="ctr"/>
            <a:r>
              <a:rPr lang="lt-LT" b="1" dirty="0">
                <a:latin typeface="Cambria" panose="02040503050406030204" pitchFamily="18" charset="0"/>
              </a:rPr>
              <a:t>Vyresnio amžiaus vienatvė ir izoliacija</a:t>
            </a:r>
            <a:endParaRPr lang="en-US" b="1" dirty="0">
              <a:latin typeface="Cambria" panose="02040503050406030204" pitchFamily="18" charset="0"/>
            </a:endParaRPr>
          </a:p>
        </p:txBody>
      </p:sp>
      <p:sp>
        <p:nvSpPr>
          <p:cNvPr id="4" name="Slaidinumbri kohatäide 3"/>
          <p:cNvSpPr>
            <a:spLocks noGrp="1"/>
          </p:cNvSpPr>
          <p:nvPr>
            <p:ph type="sldNum" sz="quarter" idx="12"/>
          </p:nvPr>
        </p:nvSpPr>
        <p:spPr/>
        <p:txBody>
          <a:bodyPr/>
          <a:lstStyle/>
          <a:p>
            <a:fld id="{3A0DAF38-F59B-44BE-A4BA-1F0DF65E0B97}" type="slidenum">
              <a:rPr lang="lv-LV" smtClean="0"/>
              <a:t>3</a:t>
            </a:fld>
            <a:endParaRPr lang="lv-LV"/>
          </a:p>
        </p:txBody>
      </p:sp>
      <p:sp>
        <p:nvSpPr>
          <p:cNvPr id="6" name="Murtud nurgaga nelinurk 5"/>
          <p:cNvSpPr/>
          <p:nvPr/>
        </p:nvSpPr>
        <p:spPr>
          <a:xfrm>
            <a:off x="1232940" y="1504503"/>
            <a:ext cx="3339059" cy="2579490"/>
          </a:xfrm>
          <a:prstGeom prst="foldedCorner">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lv-LV" b="1" dirty="0"/>
          </a:p>
          <a:p>
            <a:pPr algn="ctr"/>
            <a:r>
              <a:rPr lang="lt-LT" dirty="0"/>
              <a:t>5 veiksniai, didinantys izoliacijos riziką</a:t>
            </a:r>
            <a:r>
              <a:rPr lang="lt-LT" dirty="0" smtClean="0"/>
              <a:t>:</a:t>
            </a:r>
          </a:p>
          <a:p>
            <a:r>
              <a:rPr lang="lt-LT" dirty="0" smtClean="0"/>
              <a:t>Turintys </a:t>
            </a:r>
            <a:r>
              <a:rPr lang="lt-LT" dirty="0"/>
              <a:t>80 metų </a:t>
            </a:r>
            <a:r>
              <a:rPr lang="lt-LT" dirty="0" smtClean="0"/>
              <a:t>amžiaus;</a:t>
            </a:r>
          </a:p>
          <a:p>
            <a:r>
              <a:rPr lang="lt-LT" dirty="0" smtClean="0"/>
              <a:t> </a:t>
            </a:r>
            <a:r>
              <a:rPr lang="lt-LT" dirty="0"/>
              <a:t>Turintys lėtinių sveikatos </a:t>
            </a:r>
            <a:r>
              <a:rPr lang="lt-LT" dirty="0" smtClean="0"/>
              <a:t>problemų; </a:t>
            </a:r>
          </a:p>
          <a:p>
            <a:r>
              <a:rPr lang="lt-LT" dirty="0" smtClean="0"/>
              <a:t>Ryšio </a:t>
            </a:r>
            <a:r>
              <a:rPr lang="lt-LT" dirty="0"/>
              <a:t>su šeima </a:t>
            </a:r>
            <a:r>
              <a:rPr lang="lt-LT" dirty="0" smtClean="0"/>
              <a:t>trūkumas;</a:t>
            </a:r>
          </a:p>
          <a:p>
            <a:r>
              <a:rPr lang="lt-LT" dirty="0" smtClean="0"/>
              <a:t> </a:t>
            </a:r>
            <a:r>
              <a:rPr lang="lt-LT" dirty="0"/>
              <a:t>Gyvenimas su mažomis </a:t>
            </a:r>
            <a:r>
              <a:rPr lang="lt-LT" dirty="0" smtClean="0"/>
              <a:t>pajamomis;</a:t>
            </a:r>
          </a:p>
          <a:p>
            <a:r>
              <a:rPr lang="lt-LT" dirty="0" smtClean="0"/>
              <a:t>Šeimos </a:t>
            </a:r>
            <a:r>
              <a:rPr lang="lt-LT" dirty="0"/>
              <a:t>struktūrų </a:t>
            </a:r>
            <a:r>
              <a:rPr lang="lt-LT" dirty="0" smtClean="0"/>
              <a:t>keitimas.</a:t>
            </a:r>
            <a:endParaRPr lang="en-US" dirty="0"/>
          </a:p>
        </p:txBody>
      </p:sp>
      <p:sp>
        <p:nvSpPr>
          <p:cNvPr id="7" name="Murtud nurgaga nelinurk 6"/>
          <p:cNvSpPr/>
          <p:nvPr/>
        </p:nvSpPr>
        <p:spPr>
          <a:xfrm>
            <a:off x="1331640" y="4293095"/>
            <a:ext cx="3339059" cy="1993227"/>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Vieniši senjorai turi 59% didesnę fizinės ir psichinės sveikatos sumažėjimo riziką</a:t>
            </a:r>
            <a:endParaRPr lang="en-US" dirty="0">
              <a:solidFill>
                <a:schemeClr val="tx1"/>
              </a:solidFill>
            </a:endParaRPr>
          </a:p>
        </p:txBody>
      </p:sp>
      <p:sp>
        <p:nvSpPr>
          <p:cNvPr id="8" name="Murtud nurgaga nelinurk 7"/>
          <p:cNvSpPr/>
          <p:nvPr/>
        </p:nvSpPr>
        <p:spPr>
          <a:xfrm>
            <a:off x="6365282" y="1307232"/>
            <a:ext cx="1416570" cy="2579490"/>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Vienatvė gali būti tokia pat pavojinga, kaip rūkyti 15 cigarečių per dieną </a:t>
            </a:r>
            <a:endParaRPr lang="en-US" dirty="0">
              <a:solidFill>
                <a:schemeClr val="tx1"/>
              </a:solidFill>
            </a:endParaRPr>
          </a:p>
        </p:txBody>
      </p:sp>
      <p:sp>
        <p:nvSpPr>
          <p:cNvPr id="10" name="Murtud nurgaga nelinurk 9"/>
          <p:cNvSpPr/>
          <p:nvPr/>
        </p:nvSpPr>
        <p:spPr>
          <a:xfrm>
            <a:off x="4788024" y="4293096"/>
            <a:ext cx="3106240" cy="1993227"/>
          </a:xfrm>
          <a:prstGeom prst="foldedCorner">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lt-LT" dirty="0"/>
              <a:t>Senatvės, kenčiančios nuo vienatvės, turi 64% didesnę demencijos riziką</a:t>
            </a:r>
            <a:endParaRPr lang="en-US" dirty="0"/>
          </a:p>
        </p:txBody>
      </p:sp>
      <p:sp>
        <p:nvSpPr>
          <p:cNvPr id="12" name="Murtud nurgaga nelinurk 11"/>
          <p:cNvSpPr/>
          <p:nvPr/>
        </p:nvSpPr>
        <p:spPr>
          <a:xfrm>
            <a:off x="4788024" y="1504503"/>
            <a:ext cx="1514475" cy="2579490"/>
          </a:xfrm>
          <a:prstGeom prst="foldedCorner">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lt-LT" dirty="0"/>
              <a:t>Senyvo amžiaus žmonių, gyvenančių globos namuose, depresijos lygis siekė net 44 proc. </a:t>
            </a:r>
            <a:endParaRPr lang="en-US" dirty="0"/>
          </a:p>
        </p:txBody>
      </p:sp>
    </p:spTree>
    <p:extLst>
      <p:ext uri="{BB962C8B-B14F-4D97-AF65-F5344CB8AC3E}">
        <p14:creationId xmlns:p14="http://schemas.microsoft.com/office/powerpoint/2010/main" val="1536124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normAutofit fontScale="90000"/>
          </a:bodyPr>
          <a:lstStyle/>
          <a:p>
            <a:pPr algn="ctr"/>
            <a:r>
              <a:rPr lang="pt-BR" b="1" dirty="0">
                <a:latin typeface="Cambria" panose="02040503050406030204" pitchFamily="18" charset="0"/>
              </a:rPr>
              <a:t>Covid-19 pandemija ir pagyvenę žmonės </a:t>
            </a:r>
            <a:endParaRPr lang="en-US" b="1" dirty="0">
              <a:latin typeface="Cambria" panose="02040503050406030204" pitchFamily="18" charset="0"/>
            </a:endParaRPr>
          </a:p>
        </p:txBody>
      </p:sp>
      <p:sp>
        <p:nvSpPr>
          <p:cNvPr id="3" name="Sisu kohatäide 2"/>
          <p:cNvSpPr>
            <a:spLocks noGrp="1"/>
          </p:cNvSpPr>
          <p:nvPr>
            <p:ph sz="half" idx="1"/>
          </p:nvPr>
        </p:nvSpPr>
        <p:spPr>
          <a:xfrm>
            <a:off x="304800" y="1600200"/>
            <a:ext cx="4191000" cy="4277072"/>
          </a:xfrm>
        </p:spPr>
        <p:txBody>
          <a:bodyPr>
            <a:normAutofit/>
          </a:bodyPr>
          <a:lstStyle/>
          <a:p>
            <a:pPr>
              <a:buClrTx/>
              <a:buFont typeface="Wingdings" panose="05000000000000000000" pitchFamily="2" charset="2"/>
              <a:buChar char="Ø"/>
            </a:pPr>
            <a:r>
              <a:rPr lang="lt-LT" altLang="en-US" sz="2000" dirty="0"/>
              <a:t>Skirtingų emocinių iššūkių rizika: nerimas, pyktis, stresas, </a:t>
            </a:r>
            <a:r>
              <a:rPr lang="lt-LT" altLang="en-US" sz="2000" dirty="0" smtClean="0"/>
              <a:t>sujaudinimas;</a:t>
            </a:r>
          </a:p>
          <a:p>
            <a:pPr>
              <a:buClrTx/>
              <a:buFont typeface="Wingdings" panose="05000000000000000000" pitchFamily="2" charset="2"/>
              <a:buChar char="Ø"/>
            </a:pPr>
            <a:r>
              <a:rPr lang="lt-LT" altLang="en-US" sz="2000" dirty="0" smtClean="0"/>
              <a:t>Panaikintas bendravimas protrūkio </a:t>
            </a:r>
            <a:r>
              <a:rPr lang="lt-LT" altLang="en-US" sz="2000" dirty="0"/>
              <a:t>metu arba esant </a:t>
            </a:r>
            <a:r>
              <a:rPr lang="lt-LT" altLang="en-US" sz="2000" dirty="0" smtClean="0"/>
              <a:t>karantinui;</a:t>
            </a:r>
          </a:p>
          <a:p>
            <a:pPr>
              <a:buClrTx/>
              <a:buFont typeface="Wingdings" panose="05000000000000000000" pitchFamily="2" charset="2"/>
              <a:buChar char="Ø"/>
            </a:pPr>
            <a:r>
              <a:rPr lang="lt-LT" altLang="en-US" sz="2000" dirty="0" smtClean="0"/>
              <a:t>Pandemijos pradžioje </a:t>
            </a:r>
            <a:r>
              <a:rPr lang="lt-LT" altLang="en-US" sz="2000" dirty="0"/>
              <a:t>labiau izoliuotas, todėl gali būti neproporcingai </a:t>
            </a:r>
            <a:r>
              <a:rPr lang="lt-LT" altLang="en-US" sz="2000" dirty="0" smtClean="0"/>
              <a:t>paveiktas</a:t>
            </a:r>
          </a:p>
          <a:p>
            <a:pPr>
              <a:buClrTx/>
              <a:buFont typeface="Wingdings" panose="05000000000000000000" pitchFamily="2" charset="2"/>
              <a:buChar char="Ø"/>
            </a:pPr>
            <a:r>
              <a:rPr lang="lt-LT" altLang="en-US" sz="2000" dirty="0" smtClean="0"/>
              <a:t>Funkciniai </a:t>
            </a:r>
            <a:r>
              <a:rPr lang="lt-LT" altLang="en-US" sz="2000" dirty="0"/>
              <a:t>ir kognityviniai sutrikimai gali dar labiau sustiprinti COVID-19 poveikį ir socialinę izoliaciją</a:t>
            </a:r>
            <a:endParaRPr lang="en-US" sz="2000" dirty="0"/>
          </a:p>
        </p:txBody>
      </p:sp>
      <p:sp>
        <p:nvSpPr>
          <p:cNvPr id="5" name="Slaidinumbri kohatäide 4"/>
          <p:cNvSpPr>
            <a:spLocks noGrp="1"/>
          </p:cNvSpPr>
          <p:nvPr>
            <p:ph type="sldNum" sz="quarter" idx="12"/>
          </p:nvPr>
        </p:nvSpPr>
        <p:spPr/>
        <p:txBody>
          <a:bodyPr/>
          <a:lstStyle/>
          <a:p>
            <a:fld id="{3A0DAF38-F59B-44BE-A4BA-1F0DF65E0B97}" type="slidenum">
              <a:rPr lang="lv-LV" smtClean="0"/>
              <a:pPr/>
              <a:t>4</a:t>
            </a:fld>
            <a:endParaRPr lang="lv-LV"/>
          </a:p>
        </p:txBody>
      </p:sp>
      <p:pic>
        <p:nvPicPr>
          <p:cNvPr id="7" name="Content Placeholder 6">
            <a:extLst>
              <a:ext uri="{FF2B5EF4-FFF2-40B4-BE49-F238E27FC236}">
                <a16:creationId xmlns="" xmlns:a16="http://schemas.microsoft.com/office/drawing/2014/main" id="{7D60C3C3-C1FF-4731-AD2E-8ACB3090371A}"/>
              </a:ext>
            </a:extLst>
          </p:cNvPr>
          <p:cNvPicPr>
            <a:picLocks noGrp="1" noChangeAspect="1"/>
          </p:cNvPicPr>
          <p:nvPr>
            <p:ph sz="half" idx="2"/>
          </p:nvPr>
        </p:nvPicPr>
        <p:blipFill rotWithShape="1">
          <a:blip r:embed="rId3"/>
          <a:srcRect r="13887"/>
          <a:stretch/>
        </p:blipFill>
        <p:spPr>
          <a:xfrm>
            <a:off x="4648199" y="2060848"/>
            <a:ext cx="4053419" cy="3530327"/>
          </a:xfrm>
          <a:prstGeom prst="rect">
            <a:avLst/>
          </a:prstGeom>
        </p:spPr>
      </p:pic>
    </p:spTree>
    <p:extLst>
      <p:ext uri="{BB962C8B-B14F-4D97-AF65-F5344CB8AC3E}">
        <p14:creationId xmlns:p14="http://schemas.microsoft.com/office/powerpoint/2010/main" val="13326491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827584" y="772160"/>
            <a:ext cx="7113985" cy="894158"/>
          </a:xfrm>
        </p:spPr>
        <p:txBody>
          <a:bodyPr anchor="ctr">
            <a:noAutofit/>
          </a:bodyPr>
          <a:lstStyle/>
          <a:p>
            <a:pPr algn="ctr"/>
            <a:r>
              <a:rPr lang="en-GB" sz="3600" dirty="0" err="1">
                <a:latin typeface="Cambria" panose="02040503050406030204" pitchFamily="18" charset="0"/>
              </a:rPr>
              <a:t>Dažnos</a:t>
            </a:r>
            <a:r>
              <a:rPr lang="en-GB" sz="3600" dirty="0">
                <a:latin typeface="Cambria" panose="02040503050406030204" pitchFamily="18" charset="0"/>
              </a:rPr>
              <a:t> </a:t>
            </a:r>
            <a:r>
              <a:rPr lang="en-GB" sz="3600" dirty="0" err="1">
                <a:latin typeface="Cambria" panose="02040503050406030204" pitchFamily="18" charset="0"/>
              </a:rPr>
              <a:t>situacijos</a:t>
            </a:r>
            <a:r>
              <a:rPr lang="en-GB" sz="3600" dirty="0">
                <a:latin typeface="Cambria" panose="02040503050406030204" pitchFamily="18" charset="0"/>
              </a:rPr>
              <a:t>, kai </a:t>
            </a:r>
            <a:r>
              <a:rPr lang="en-GB" sz="3600" dirty="0" err="1">
                <a:latin typeface="Cambria" panose="02040503050406030204" pitchFamily="18" charset="0"/>
              </a:rPr>
              <a:t>senjorams</a:t>
            </a:r>
            <a:r>
              <a:rPr lang="en-GB" sz="3600" dirty="0">
                <a:latin typeface="Cambria" panose="02040503050406030204" pitchFamily="18" charset="0"/>
              </a:rPr>
              <a:t> </a:t>
            </a:r>
            <a:r>
              <a:rPr lang="en-GB" sz="3600" dirty="0" err="1">
                <a:latin typeface="Cambria" panose="02040503050406030204" pitchFamily="18" charset="0"/>
              </a:rPr>
              <a:t>reikia</a:t>
            </a:r>
            <a:r>
              <a:rPr lang="en-GB" sz="3600" dirty="0">
                <a:latin typeface="Cambria" panose="02040503050406030204" pitchFamily="18" charset="0"/>
              </a:rPr>
              <a:t> </a:t>
            </a:r>
            <a:r>
              <a:rPr lang="en-GB" sz="3600" dirty="0" err="1">
                <a:latin typeface="Cambria" panose="02040503050406030204" pitchFamily="18" charset="0"/>
              </a:rPr>
              <a:t>pagalbos</a:t>
            </a:r>
            <a:endParaRPr lang="et-EE" sz="3600" dirty="0">
              <a:latin typeface="Cambria" panose="02040503050406030204" pitchFamily="18" charset="0"/>
            </a:endParaRPr>
          </a:p>
        </p:txBody>
      </p:sp>
      <p:sp>
        <p:nvSpPr>
          <p:cNvPr id="3" name="Sisu kohatäide 2"/>
          <p:cNvSpPr>
            <a:spLocks noGrp="1"/>
          </p:cNvSpPr>
          <p:nvPr>
            <p:ph idx="1"/>
          </p:nvPr>
        </p:nvSpPr>
        <p:spPr>
          <a:xfrm>
            <a:off x="475928" y="1946480"/>
            <a:ext cx="8344544" cy="3337967"/>
          </a:xfrm>
        </p:spPr>
        <p:txBody>
          <a:bodyPr>
            <a:noAutofit/>
          </a:bodyPr>
          <a:lstStyle/>
          <a:p>
            <a:pPr>
              <a:buClrTx/>
              <a:buFont typeface="Wingdings" panose="05000000000000000000" pitchFamily="2" charset="2"/>
              <a:buChar char="Ø"/>
            </a:pPr>
            <a:r>
              <a:rPr lang="lt-LT" sz="1800" dirty="0"/>
              <a:t>Demencijos pradžia, pvz., Alzheimerio liga arba susijusi </a:t>
            </a:r>
            <a:r>
              <a:rPr lang="lt-LT" sz="1800" dirty="0" smtClean="0"/>
              <a:t>liga;</a:t>
            </a:r>
          </a:p>
          <a:p>
            <a:pPr>
              <a:buClrTx/>
              <a:buFont typeface="Wingdings" panose="05000000000000000000" pitchFamily="2" charset="2"/>
              <a:buChar char="Ø"/>
            </a:pPr>
            <a:r>
              <a:rPr lang="lt-LT" sz="1800" dirty="0" smtClean="0"/>
              <a:t>Pažengusios </a:t>
            </a:r>
            <a:r>
              <a:rPr lang="lt-LT" sz="1800" dirty="0"/>
              <a:t>lėtinės ligos, kurios riboja kasdienę funkciją ir (arba) dažnai hospitalizuojamos, pvz., Išplitęs širdies nepakankamumas, išplitusi lėtinė plaučių liga arba progresuojanti neurologinė </a:t>
            </a:r>
            <a:r>
              <a:rPr lang="lt-LT" sz="1800" dirty="0" smtClean="0"/>
              <a:t>būklė;</a:t>
            </a:r>
          </a:p>
          <a:p>
            <a:pPr>
              <a:buClrTx/>
              <a:buFont typeface="Wingdings" panose="05000000000000000000" pitchFamily="2" charset="2"/>
              <a:buChar char="Ø"/>
            </a:pPr>
            <a:r>
              <a:rPr lang="lt-LT" sz="1800" dirty="0" smtClean="0"/>
              <a:t>Staigi </a:t>
            </a:r>
            <a:r>
              <a:rPr lang="lt-LT" sz="1800" dirty="0"/>
              <a:t>negalia po kritimo, insulto ar kitos sveikatos </a:t>
            </a:r>
            <a:r>
              <a:rPr lang="lt-LT" sz="1800" dirty="0" smtClean="0"/>
              <a:t>būklės;</a:t>
            </a:r>
          </a:p>
          <a:p>
            <a:pPr>
              <a:buClrTx/>
              <a:buFont typeface="Wingdings" panose="05000000000000000000" pitchFamily="2" charset="2"/>
              <a:buChar char="Ø"/>
            </a:pPr>
            <a:r>
              <a:rPr lang="lt-LT" sz="1800" dirty="0" smtClean="0"/>
              <a:t>Sunkumai </a:t>
            </a:r>
            <a:r>
              <a:rPr lang="lt-LT" sz="1800" dirty="0"/>
              <a:t>atsigaunant po </a:t>
            </a:r>
            <a:r>
              <a:rPr lang="lt-LT" sz="1800" dirty="0" err="1"/>
              <a:t>hospitalizacijos</a:t>
            </a:r>
            <a:r>
              <a:rPr lang="lt-LT" sz="1800" dirty="0"/>
              <a:t>, ypač jei vyresnio amžiaus žmogus patyrė </a:t>
            </a:r>
            <a:r>
              <a:rPr lang="lt-LT" sz="1800" dirty="0" err="1"/>
              <a:t>delyrą</a:t>
            </a:r>
            <a:r>
              <a:rPr lang="lt-LT" sz="1800" dirty="0"/>
              <a:t> ar kitų </a:t>
            </a:r>
            <a:r>
              <a:rPr lang="lt-LT" sz="1800" dirty="0" smtClean="0"/>
              <a:t>komplikacijų;</a:t>
            </a:r>
          </a:p>
          <a:p>
            <a:pPr>
              <a:buClrTx/>
              <a:buFont typeface="Wingdings" panose="05000000000000000000" pitchFamily="2" charset="2"/>
              <a:buChar char="Ø"/>
            </a:pPr>
            <a:r>
              <a:rPr lang="lt-LT" sz="1800" dirty="0" smtClean="0"/>
              <a:t>Senyvas </a:t>
            </a:r>
            <a:r>
              <a:rPr lang="lt-LT" sz="1800" dirty="0"/>
              <a:t>amžius, kuris ilgainiui gali sukelti silpnumą ir fizinių jėgų </a:t>
            </a:r>
            <a:r>
              <a:rPr lang="lt-LT" sz="1800" dirty="0" smtClean="0"/>
              <a:t>praradimą;</a:t>
            </a:r>
          </a:p>
          <a:p>
            <a:pPr>
              <a:buClrTx/>
              <a:buFont typeface="Wingdings" panose="05000000000000000000" pitchFamily="2" charset="2"/>
              <a:buChar char="Ø"/>
            </a:pPr>
            <a:r>
              <a:rPr lang="lt-LT" sz="1800" dirty="0" smtClean="0"/>
              <a:t>Labai </a:t>
            </a:r>
            <a:r>
              <a:rPr lang="lt-LT" sz="1800" dirty="0"/>
              <a:t>senyvas amžius taip pat sukelia </a:t>
            </a:r>
            <a:r>
              <a:rPr lang="lt-LT" sz="1800" dirty="0" err="1"/>
              <a:t>pastebimesnius</a:t>
            </a:r>
            <a:r>
              <a:rPr lang="lt-LT" sz="1800" dirty="0"/>
              <a:t> su amžiumi susijusius kognityvinius pokyčius ir yra stiprus demencijos išsivystymo rizikos veiksnys.</a:t>
            </a:r>
            <a:endParaRPr lang="et-EE" sz="1800" dirty="0"/>
          </a:p>
        </p:txBody>
      </p:sp>
      <p:sp>
        <p:nvSpPr>
          <p:cNvPr id="5" name="Slaidinumbri kohatäide 4"/>
          <p:cNvSpPr>
            <a:spLocks noGrp="1"/>
          </p:cNvSpPr>
          <p:nvPr>
            <p:ph type="sldNum" sz="quarter" idx="12"/>
          </p:nvPr>
        </p:nvSpPr>
        <p:spPr/>
        <p:txBody>
          <a:bodyPr/>
          <a:lstStyle/>
          <a:p>
            <a:fld id="{3A0DAF38-F59B-44BE-A4BA-1F0DF65E0B97}" type="slidenum">
              <a:rPr lang="lv-LV" smtClean="0"/>
              <a:t>5</a:t>
            </a:fld>
            <a:endParaRPr lang="lv-LV"/>
          </a:p>
        </p:txBody>
      </p:sp>
      <p:pic>
        <p:nvPicPr>
          <p:cNvPr id="6" name="Sisu kohatäide 5"/>
          <p:cNvPicPr>
            <a:picLocks noGrp="1" noChangeAspect="1"/>
          </p:cNvPicPr>
          <p:nvPr>
            <p:ph sz="half" idx="4294967295"/>
          </p:nvPr>
        </p:nvPicPr>
        <p:blipFill rotWithShape="1">
          <a:blip r:embed="rId3"/>
          <a:srcRect l="30335" r="10849"/>
          <a:stretch/>
        </p:blipFill>
        <p:spPr>
          <a:xfrm>
            <a:off x="2672337" y="5369635"/>
            <a:ext cx="1357918" cy="1372777"/>
          </a:xfrm>
          <a:prstGeom prst="rect">
            <a:avLst/>
          </a:prstGeom>
        </p:spPr>
      </p:pic>
      <p:pic>
        <p:nvPicPr>
          <p:cNvPr id="4" name="Picture 3">
            <a:extLst>
              <a:ext uri="{FF2B5EF4-FFF2-40B4-BE49-F238E27FC236}">
                <a16:creationId xmlns="" xmlns:a16="http://schemas.microsoft.com/office/drawing/2014/main" id="{961F3DBE-0AAF-485A-A347-81254087EB7E}"/>
              </a:ext>
            </a:extLst>
          </p:cNvPr>
          <p:cNvPicPr>
            <a:picLocks noChangeAspect="1"/>
          </p:cNvPicPr>
          <p:nvPr/>
        </p:nvPicPr>
        <p:blipFill>
          <a:blip r:embed="rId4"/>
          <a:stretch>
            <a:fillRect/>
          </a:stretch>
        </p:blipFill>
        <p:spPr>
          <a:xfrm>
            <a:off x="152400" y="5369635"/>
            <a:ext cx="2603868" cy="1363414"/>
          </a:xfrm>
          <a:prstGeom prst="rect">
            <a:avLst/>
          </a:prstGeom>
        </p:spPr>
      </p:pic>
      <p:pic>
        <p:nvPicPr>
          <p:cNvPr id="7" name="Picture 6">
            <a:extLst>
              <a:ext uri="{FF2B5EF4-FFF2-40B4-BE49-F238E27FC236}">
                <a16:creationId xmlns="" xmlns:a16="http://schemas.microsoft.com/office/drawing/2014/main" id="{B3AA85A6-879E-48FB-809A-3661DBDE7608}"/>
              </a:ext>
            </a:extLst>
          </p:cNvPr>
          <p:cNvPicPr>
            <a:picLocks noChangeAspect="1"/>
          </p:cNvPicPr>
          <p:nvPr/>
        </p:nvPicPr>
        <p:blipFill>
          <a:blip r:embed="rId5"/>
          <a:stretch>
            <a:fillRect/>
          </a:stretch>
        </p:blipFill>
        <p:spPr>
          <a:xfrm>
            <a:off x="4000495" y="5369635"/>
            <a:ext cx="2568821" cy="1348631"/>
          </a:xfrm>
          <a:prstGeom prst="rect">
            <a:avLst/>
          </a:prstGeom>
        </p:spPr>
      </p:pic>
      <p:pic>
        <p:nvPicPr>
          <p:cNvPr id="8" name="Picture 7">
            <a:extLst>
              <a:ext uri="{FF2B5EF4-FFF2-40B4-BE49-F238E27FC236}">
                <a16:creationId xmlns="" xmlns:a16="http://schemas.microsoft.com/office/drawing/2014/main" id="{21065164-3394-4DAE-9C69-AF30C668F4DB}"/>
              </a:ext>
            </a:extLst>
          </p:cNvPr>
          <p:cNvPicPr>
            <a:picLocks noChangeAspect="1"/>
          </p:cNvPicPr>
          <p:nvPr/>
        </p:nvPicPr>
        <p:blipFill>
          <a:blip r:embed="rId6"/>
          <a:stretch>
            <a:fillRect/>
          </a:stretch>
        </p:blipFill>
        <p:spPr>
          <a:xfrm>
            <a:off x="6569315" y="5372842"/>
            <a:ext cx="2391863" cy="1345423"/>
          </a:xfrm>
          <a:prstGeom prst="rect">
            <a:avLst/>
          </a:prstGeom>
        </p:spPr>
      </p:pic>
    </p:spTree>
    <p:extLst>
      <p:ext uri="{BB962C8B-B14F-4D97-AF65-F5344CB8AC3E}">
        <p14:creationId xmlns:p14="http://schemas.microsoft.com/office/powerpoint/2010/main" val="15086252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ealkiri 4"/>
          <p:cNvSpPr>
            <a:spLocks noGrp="1"/>
          </p:cNvSpPr>
          <p:nvPr>
            <p:ph type="title"/>
          </p:nvPr>
        </p:nvSpPr>
        <p:spPr>
          <a:xfrm>
            <a:off x="380159" y="461594"/>
            <a:ext cx="8686800" cy="841248"/>
          </a:xfrm>
        </p:spPr>
        <p:txBody>
          <a:bodyPr>
            <a:normAutofit fontScale="90000"/>
          </a:bodyPr>
          <a:lstStyle/>
          <a:p>
            <a:pPr algn="ctr"/>
            <a:r>
              <a:rPr lang="lt-LT" b="1" dirty="0" err="1" smtClean="0">
                <a:latin typeface="Cambria" panose="02040503050406030204" pitchFamily="18" charset="0"/>
              </a:rPr>
              <a:t>SENJORų</a:t>
            </a:r>
            <a:r>
              <a:rPr lang="pt-BR" b="1" dirty="0" smtClean="0">
                <a:latin typeface="Cambria" panose="02040503050406030204" pitchFamily="18" charset="0"/>
              </a:rPr>
              <a:t> savi</a:t>
            </a:r>
            <a:r>
              <a:rPr lang="lt-LT" b="1" dirty="0" err="1" smtClean="0">
                <a:latin typeface="Cambria" panose="02040503050406030204" pitchFamily="18" charset="0"/>
              </a:rPr>
              <a:t>tarpio</a:t>
            </a:r>
            <a:r>
              <a:rPr lang="lt-LT" b="1" dirty="0" smtClean="0">
                <a:latin typeface="Cambria" panose="02040503050406030204" pitchFamily="18" charset="0"/>
              </a:rPr>
              <a:t> </a:t>
            </a:r>
            <a:r>
              <a:rPr lang="pt-BR" b="1" dirty="0" smtClean="0">
                <a:latin typeface="Cambria" panose="02040503050406030204" pitchFamily="18" charset="0"/>
              </a:rPr>
              <a:t>pagalbos </a:t>
            </a:r>
            <a:r>
              <a:rPr lang="pt-BR" b="1" dirty="0">
                <a:latin typeface="Cambria" panose="02040503050406030204" pitchFamily="18" charset="0"/>
              </a:rPr>
              <a:t>ir paramos grupių nauda</a:t>
            </a:r>
            <a:endParaRPr lang="et-EE" b="1" dirty="0">
              <a:latin typeface="Cambria" panose="02040503050406030204" pitchFamily="18" charset="0"/>
            </a:endParaRPr>
          </a:p>
        </p:txBody>
      </p:sp>
      <p:sp>
        <p:nvSpPr>
          <p:cNvPr id="6" name="Sisu kohatäide 5"/>
          <p:cNvSpPr>
            <a:spLocks noGrp="1"/>
          </p:cNvSpPr>
          <p:nvPr>
            <p:ph sz="half" idx="1"/>
          </p:nvPr>
        </p:nvSpPr>
        <p:spPr>
          <a:xfrm>
            <a:off x="4067944" y="1556791"/>
            <a:ext cx="4566391" cy="5164683"/>
          </a:xfrm>
        </p:spPr>
        <p:txBody>
          <a:bodyPr>
            <a:normAutofit fontScale="62500" lnSpcReduction="20000"/>
          </a:bodyPr>
          <a:lstStyle/>
          <a:p>
            <a:pPr>
              <a:buClrTx/>
              <a:buFont typeface="Wingdings" panose="05000000000000000000" pitchFamily="2" charset="2"/>
              <a:buChar char="Ø"/>
            </a:pPr>
            <a:endParaRPr lang="lv-LV" dirty="0"/>
          </a:p>
          <a:p>
            <a:pPr>
              <a:buClrTx/>
              <a:buFont typeface="Wingdings" panose="05000000000000000000" pitchFamily="2" charset="2"/>
              <a:buChar char="Ø"/>
            </a:pPr>
            <a:r>
              <a:rPr lang="lt-LT" sz="3400" dirty="0"/>
              <a:t>Emocinės paramos gavimas, mažesnė izoliacija</a:t>
            </a:r>
          </a:p>
          <a:p>
            <a:pPr>
              <a:buClrTx/>
              <a:buFont typeface="Arial" panose="020B0604020202020204" pitchFamily="34" charset="0"/>
              <a:buChar char="•"/>
            </a:pPr>
            <a:r>
              <a:rPr lang="lt-LT" sz="3400" dirty="0"/>
              <a:t>Senjorai gali pasidalinti baimėmis ir nusivylimais, gauti paramą be teismo ir būti ramūs, kad ir kiti turi panašių problemų</a:t>
            </a:r>
          </a:p>
          <a:p>
            <a:pPr>
              <a:buClrTx/>
              <a:buFont typeface="Wingdings" panose="05000000000000000000" pitchFamily="2" charset="2"/>
              <a:buChar char="Ø"/>
            </a:pPr>
            <a:r>
              <a:rPr lang="lt-LT" sz="3400" dirty="0"/>
              <a:t>Gauti praktinių patarimų ir informacijos</a:t>
            </a:r>
          </a:p>
          <a:p>
            <a:pPr>
              <a:buClrTx/>
              <a:buFont typeface="Arial" panose="020B0604020202020204" pitchFamily="34" charset="0"/>
              <a:buChar char="•"/>
            </a:pPr>
            <a:r>
              <a:rPr lang="lt-LT" sz="3400" dirty="0"/>
              <a:t>Palaikymo grupės nariai gali dalytis patarimais dėl gydymo, vaistų vartojimo ir alternatyvių galimybių</a:t>
            </a:r>
          </a:p>
          <a:p>
            <a:pPr>
              <a:buClrTx/>
              <a:buFont typeface="Wingdings" panose="05000000000000000000" pitchFamily="2" charset="2"/>
              <a:buChar char="Ø"/>
            </a:pPr>
            <a:r>
              <a:rPr lang="lt-LT" sz="3400" dirty="0"/>
              <a:t>Ugdymo įgūdžių lavinimas ir lūkesčių valdymas</a:t>
            </a:r>
          </a:p>
          <a:p>
            <a:pPr>
              <a:buClrTx/>
              <a:buFont typeface="Arial" panose="020B0604020202020204" pitchFamily="34" charset="0"/>
              <a:buChar char="•"/>
            </a:pPr>
            <a:r>
              <a:rPr lang="lt-LT" sz="3400" dirty="0"/>
              <a:t>Senyvo amžiaus žmonėms, kuriems iškyla nauja diagnozė, galimybė kalbėti atvirai </a:t>
            </a:r>
            <a:r>
              <a:rPr lang="en-US" sz="3400" dirty="0" err="1" smtClean="0"/>
              <a:t>bei</a:t>
            </a:r>
            <a:r>
              <a:rPr lang="en-US" sz="3400" dirty="0" smtClean="0"/>
              <a:t> </a:t>
            </a:r>
            <a:r>
              <a:rPr lang="en-US" sz="3400" dirty="0" err="1" smtClean="0"/>
              <a:t>galimyb</a:t>
            </a:r>
            <a:r>
              <a:rPr lang="lt-LT" sz="3400" dirty="0" smtClean="0"/>
              <a:t>ė guostis ir  lavintis</a:t>
            </a:r>
            <a:endParaRPr lang="et-EE" dirty="0"/>
          </a:p>
        </p:txBody>
      </p:sp>
      <p:pic>
        <p:nvPicPr>
          <p:cNvPr id="8" name="Sisu kohatäide 7"/>
          <p:cNvPicPr>
            <a:picLocks noGrp="1" noChangeAspect="1"/>
          </p:cNvPicPr>
          <p:nvPr>
            <p:ph sz="half" idx="2"/>
          </p:nvPr>
        </p:nvPicPr>
        <p:blipFill>
          <a:blip r:embed="rId3"/>
          <a:stretch>
            <a:fillRect/>
          </a:stretch>
        </p:blipFill>
        <p:spPr>
          <a:xfrm>
            <a:off x="597873" y="4153505"/>
            <a:ext cx="3140205" cy="2091377"/>
          </a:xfrm>
          <a:prstGeom prst="rect">
            <a:avLst/>
          </a:prstGeom>
        </p:spPr>
      </p:pic>
      <p:sp>
        <p:nvSpPr>
          <p:cNvPr id="4" name="Slaidinumbri kohatäide 3"/>
          <p:cNvSpPr>
            <a:spLocks noGrp="1"/>
          </p:cNvSpPr>
          <p:nvPr>
            <p:ph type="sldNum" sz="quarter" idx="12"/>
          </p:nvPr>
        </p:nvSpPr>
        <p:spPr/>
        <p:txBody>
          <a:bodyPr/>
          <a:lstStyle/>
          <a:p>
            <a:fld id="{3A0DAF38-F59B-44BE-A4BA-1F0DF65E0B97}" type="slidenum">
              <a:rPr lang="lv-LV" smtClean="0"/>
              <a:t>6</a:t>
            </a:fld>
            <a:endParaRPr lang="lv-LV"/>
          </a:p>
        </p:txBody>
      </p:sp>
      <p:pic>
        <p:nvPicPr>
          <p:cNvPr id="2" name="Picture 1">
            <a:extLst>
              <a:ext uri="{FF2B5EF4-FFF2-40B4-BE49-F238E27FC236}">
                <a16:creationId xmlns="" xmlns:a16="http://schemas.microsoft.com/office/drawing/2014/main" id="{F8F6636B-3547-4FF9-BAD6-68FA3D8A63C6}"/>
              </a:ext>
            </a:extLst>
          </p:cNvPr>
          <p:cNvPicPr>
            <a:picLocks noChangeAspect="1"/>
          </p:cNvPicPr>
          <p:nvPr/>
        </p:nvPicPr>
        <p:blipFill rotWithShape="1">
          <a:blip r:embed="rId4"/>
          <a:srcRect l="16350" r="12158"/>
          <a:stretch/>
        </p:blipFill>
        <p:spPr>
          <a:xfrm>
            <a:off x="610878" y="1844824"/>
            <a:ext cx="3141527" cy="2308681"/>
          </a:xfrm>
          <a:prstGeom prst="rect">
            <a:avLst/>
          </a:prstGeom>
        </p:spPr>
      </p:pic>
    </p:spTree>
    <p:extLst>
      <p:ext uri="{BB962C8B-B14F-4D97-AF65-F5344CB8AC3E}">
        <p14:creationId xmlns:p14="http://schemas.microsoft.com/office/powerpoint/2010/main" val="25470034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706FFC6-8A82-44D0-BD4A-D9B6423AA157}"/>
              </a:ext>
            </a:extLst>
          </p:cNvPr>
          <p:cNvSpPr>
            <a:spLocks noGrp="1"/>
          </p:cNvSpPr>
          <p:nvPr>
            <p:ph type="title"/>
          </p:nvPr>
        </p:nvSpPr>
        <p:spPr/>
        <p:txBody>
          <a:bodyPr>
            <a:normAutofit fontScale="90000"/>
          </a:bodyPr>
          <a:lstStyle/>
          <a:p>
            <a:pPr algn="ctr"/>
            <a:r>
              <a:rPr lang="lt-LT" sz="2800" b="1" dirty="0" err="1">
                <a:latin typeface="Cambria" panose="02040503050406030204" pitchFamily="18" charset="0"/>
              </a:rPr>
              <a:t>Savipagalbos</a:t>
            </a:r>
            <a:r>
              <a:rPr lang="lt-LT" sz="2800" b="1" dirty="0">
                <a:latin typeface="Cambria" panose="02040503050406030204" pitchFamily="18" charset="0"/>
              </a:rPr>
              <a:t> grupės sukūrimas: nuo ko pradėti (</a:t>
            </a:r>
            <a:r>
              <a:rPr lang="lt-LT" sz="2800" b="1" dirty="0" smtClean="0">
                <a:latin typeface="Cambria" panose="02040503050406030204" pitchFamily="18" charset="0"/>
              </a:rPr>
              <a:t>I</a:t>
            </a:r>
            <a:r>
              <a:rPr lang="lt-LT" sz="2800" dirty="0" smtClean="0"/>
              <a:t>)</a:t>
            </a:r>
            <a:endParaRPr lang="lv-LV" sz="2800" dirty="0"/>
          </a:p>
        </p:txBody>
      </p:sp>
      <p:graphicFrame>
        <p:nvGraphicFramePr>
          <p:cNvPr id="4" name="Sisu kohatäide 7">
            <a:extLst>
              <a:ext uri="{FF2B5EF4-FFF2-40B4-BE49-F238E27FC236}">
                <a16:creationId xmlns="" xmlns:a16="http://schemas.microsoft.com/office/drawing/2014/main" id="{DB5393D9-B584-45CC-8FE4-488DE3410D8F}"/>
              </a:ext>
            </a:extLst>
          </p:cNvPr>
          <p:cNvGraphicFramePr>
            <a:graphicFrameLocks noGrp="1"/>
          </p:cNvGraphicFramePr>
          <p:nvPr>
            <p:ph idx="1"/>
            <p:extLst>
              <p:ext uri="{D42A27DB-BD31-4B8C-83A1-F6EECF244321}">
                <p14:modId xmlns:p14="http://schemas.microsoft.com/office/powerpoint/2010/main" val="2278977384"/>
              </p:ext>
            </p:extLst>
          </p:nvPr>
        </p:nvGraphicFramePr>
        <p:xfrm>
          <a:off x="611560" y="1554162"/>
          <a:ext cx="8064896" cy="51872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177640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2CCD9EC-F8E1-40A3-A549-79D1E56CB0A2}"/>
              </a:ext>
            </a:extLst>
          </p:cNvPr>
          <p:cNvSpPr>
            <a:spLocks noGrp="1"/>
          </p:cNvSpPr>
          <p:nvPr>
            <p:ph type="title"/>
          </p:nvPr>
        </p:nvSpPr>
        <p:spPr>
          <a:xfrm>
            <a:off x="204934" y="461594"/>
            <a:ext cx="8964488" cy="838200"/>
          </a:xfrm>
        </p:spPr>
        <p:txBody>
          <a:bodyPr>
            <a:noAutofit/>
          </a:bodyPr>
          <a:lstStyle/>
          <a:p>
            <a:pPr algn="ctr"/>
            <a:r>
              <a:rPr lang="lt-LT" sz="2400" b="1" dirty="0" err="1">
                <a:latin typeface="Cambria" panose="02040503050406030204" pitchFamily="18" charset="0"/>
              </a:rPr>
              <a:t>Savipagalbos</a:t>
            </a:r>
            <a:r>
              <a:rPr lang="lt-LT" sz="2400" b="1" dirty="0">
                <a:latin typeface="Cambria" panose="02040503050406030204" pitchFamily="18" charset="0"/>
              </a:rPr>
              <a:t> grupės sukūrimas: nuo ko pradėti </a:t>
            </a:r>
            <a:r>
              <a:rPr lang="en-US" sz="2400" b="1" dirty="0" smtClean="0">
                <a:latin typeface="Cambria" panose="02040503050406030204" pitchFamily="18" charset="0"/>
              </a:rPr>
              <a:t>(I</a:t>
            </a:r>
            <a:r>
              <a:rPr lang="lv-LV" sz="2400" b="1" dirty="0">
                <a:latin typeface="Cambria" panose="02040503050406030204" pitchFamily="18" charset="0"/>
              </a:rPr>
              <a:t>I</a:t>
            </a:r>
            <a:r>
              <a:rPr lang="en-US" sz="2400" b="1" dirty="0">
                <a:latin typeface="Cambria" panose="02040503050406030204" pitchFamily="18" charset="0"/>
              </a:rPr>
              <a:t>)</a:t>
            </a:r>
            <a:endParaRPr lang="lv-LV" sz="2400" b="1" dirty="0">
              <a:latin typeface="Cambria" panose="02040503050406030204" pitchFamily="18" charset="0"/>
            </a:endParaRPr>
          </a:p>
        </p:txBody>
      </p:sp>
      <p:graphicFrame>
        <p:nvGraphicFramePr>
          <p:cNvPr id="4" name="Sisu kohatäide 7">
            <a:extLst>
              <a:ext uri="{FF2B5EF4-FFF2-40B4-BE49-F238E27FC236}">
                <a16:creationId xmlns="" xmlns:a16="http://schemas.microsoft.com/office/drawing/2014/main" id="{253ADA62-4051-49E7-B721-3E6CC28B6F83}"/>
              </a:ext>
            </a:extLst>
          </p:cNvPr>
          <p:cNvGraphicFramePr>
            <a:graphicFrameLocks noGrp="1"/>
          </p:cNvGraphicFramePr>
          <p:nvPr>
            <p:ph idx="1"/>
            <p:extLst>
              <p:ext uri="{D42A27DB-BD31-4B8C-83A1-F6EECF244321}">
                <p14:modId xmlns:p14="http://schemas.microsoft.com/office/powerpoint/2010/main" val="1694101360"/>
              </p:ext>
            </p:extLst>
          </p:nvPr>
        </p:nvGraphicFramePr>
        <p:xfrm>
          <a:off x="683568" y="1554162"/>
          <a:ext cx="7992888" cy="50431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934767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smtClean="0"/>
              <a:t>Apskritas stalas</a:t>
            </a:r>
            <a:endParaRPr lang="en-US" dirty="0"/>
          </a:p>
        </p:txBody>
      </p:sp>
      <p:graphicFrame>
        <p:nvGraphicFramePr>
          <p:cNvPr id="4" name="Content Placeholder 3">
            <a:extLst>
              <a:ext uri="{FF2B5EF4-FFF2-40B4-BE49-F238E27FC236}">
                <a16:creationId xmlns="" xmlns:a16="http://schemas.microsoft.com/office/drawing/2014/main" id="{25975930-4853-4790-971D-CF796FB5B7B8}"/>
              </a:ext>
            </a:extLst>
          </p:cNvPr>
          <p:cNvGraphicFramePr>
            <a:graphicFrameLocks noGrp="1"/>
          </p:cNvGraphicFramePr>
          <p:nvPr>
            <p:ph idx="1"/>
            <p:extLst>
              <p:ext uri="{D42A27DB-BD31-4B8C-83A1-F6EECF244321}">
                <p14:modId xmlns:p14="http://schemas.microsoft.com/office/powerpoint/2010/main" val="2569742457"/>
              </p:ext>
            </p:extLst>
          </p:nvPr>
        </p:nvGraphicFramePr>
        <p:xfrm>
          <a:off x="304800" y="1554163"/>
          <a:ext cx="42672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a:extLst>
              <a:ext uri="{FF2B5EF4-FFF2-40B4-BE49-F238E27FC236}">
                <a16:creationId xmlns="" xmlns:a16="http://schemas.microsoft.com/office/drawing/2014/main" id="{88D98C1B-E3EA-40F6-A6ED-75833D327E66}"/>
              </a:ext>
            </a:extLst>
          </p:cNvPr>
          <p:cNvPicPr>
            <a:picLocks noChangeAspect="1"/>
          </p:cNvPicPr>
          <p:nvPr/>
        </p:nvPicPr>
        <p:blipFill>
          <a:blip r:embed="rId7"/>
          <a:stretch>
            <a:fillRect/>
          </a:stretch>
        </p:blipFill>
        <p:spPr>
          <a:xfrm>
            <a:off x="4932040" y="1700808"/>
            <a:ext cx="2857500" cy="1905000"/>
          </a:xfrm>
          <a:prstGeom prst="rect">
            <a:avLst/>
          </a:prstGeom>
        </p:spPr>
      </p:pic>
      <p:pic>
        <p:nvPicPr>
          <p:cNvPr id="6" name="Picture 5">
            <a:extLst>
              <a:ext uri="{FF2B5EF4-FFF2-40B4-BE49-F238E27FC236}">
                <a16:creationId xmlns="" xmlns:a16="http://schemas.microsoft.com/office/drawing/2014/main" id="{470904E7-66D6-4477-B7B6-F8BA4346B8FD}"/>
              </a:ext>
            </a:extLst>
          </p:cNvPr>
          <p:cNvPicPr>
            <a:picLocks noChangeAspect="1"/>
          </p:cNvPicPr>
          <p:nvPr/>
        </p:nvPicPr>
        <p:blipFill rotWithShape="1">
          <a:blip r:embed="rId8">
            <a:extLst>
              <a:ext uri="{BEBA8EAE-BF5A-486C-A8C5-ECC9F3942E4B}">
                <a14:imgProps xmlns:a14="http://schemas.microsoft.com/office/drawing/2010/main">
                  <a14:imgLayer r:embed="rId9">
                    <a14:imgEffect>
                      <a14:sharpenSoften amount="50000"/>
                    </a14:imgEffect>
                  </a14:imgLayer>
                </a14:imgProps>
              </a:ext>
            </a:extLst>
          </a:blip>
          <a:srcRect l="21703" t="1446" r="3631" b="20996"/>
          <a:stretch/>
        </p:blipFill>
        <p:spPr>
          <a:xfrm>
            <a:off x="4990814" y="4011215"/>
            <a:ext cx="2798725" cy="1938065"/>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Trek">
      <a:majorFont>
        <a:latin typeface="Franklin Gothic Medium"/>
        <a:ea typeface=""/>
        <a:cs typeface=""/>
        <a:font script="Jpan" typeface="ヒラギノ角ゴ Pro W6"/>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ＭＳ Ｐゴシック"/>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Trek.thmx</Template>
  <TotalTime>9389</TotalTime>
  <Words>2689</Words>
  <Application>Microsoft Office PowerPoint</Application>
  <PresentationFormat>Demonstracija ekrane (4:3)</PresentationFormat>
  <Paragraphs>100</Paragraphs>
  <Slides>10</Slides>
  <Notes>6</Notes>
  <HiddenSlides>0</HiddenSlides>
  <MMClips>0</MMClips>
  <ScaleCrop>false</ScaleCrop>
  <HeadingPairs>
    <vt:vector size="4" baseType="variant">
      <vt:variant>
        <vt:lpstr>Tema</vt:lpstr>
      </vt:variant>
      <vt:variant>
        <vt:i4>1</vt:i4>
      </vt:variant>
      <vt:variant>
        <vt:lpstr>Skaidrių pavadinimai</vt:lpstr>
      </vt:variant>
      <vt:variant>
        <vt:i4>10</vt:i4>
      </vt:variant>
    </vt:vector>
  </HeadingPairs>
  <TitlesOfParts>
    <vt:vector size="11" baseType="lpstr">
      <vt:lpstr>Trek</vt:lpstr>
      <vt:lpstr>Socialinės paramos tinklo tobulinimas ir saviTARPIO pagalbos grupės įkūrimas  Social activism for seniors</vt:lpstr>
      <vt:lpstr>Pagyvenusių žmonių socialinė atskirtis ir skurdas</vt:lpstr>
      <vt:lpstr>Vyresnio amžiaus vienatvė ir izoliacija</vt:lpstr>
      <vt:lpstr>Covid-19 pandemija ir pagyvenę žmonės </vt:lpstr>
      <vt:lpstr>Dažnos situacijos, kai senjorams reikia pagalbos</vt:lpstr>
      <vt:lpstr>SENJORų savitarpio pagalbos ir paramos grupių nauda</vt:lpstr>
      <vt:lpstr>Savipagalbos grupės sukūrimas: nuo ko pradėti (I)</vt:lpstr>
      <vt:lpstr>Savipagalbos grupės sukūrimas: nuo ko pradėti (II)</vt:lpstr>
      <vt:lpstr>Apskritas stalas</vt:lpstr>
      <vt:lpstr>Ačiū už dėmesį!</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“Pieci airi”</dc:title>
  <dc:creator>Tatiana Azamatova</dc:creator>
  <cp:lastModifiedBy>120724</cp:lastModifiedBy>
  <cp:revision>626</cp:revision>
  <dcterms:created xsi:type="dcterms:W3CDTF">2016-03-31T07:25:02Z</dcterms:created>
  <dcterms:modified xsi:type="dcterms:W3CDTF">2021-08-16T12:39:11Z</dcterms:modified>
</cp:coreProperties>
</file>