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5" r:id="rId3"/>
    <p:sldId id="293" r:id="rId4"/>
    <p:sldId id="289" r:id="rId5"/>
    <p:sldId id="294" r:id="rId6"/>
    <p:sldId id="299" r:id="rId7"/>
    <p:sldId id="298" r:id="rId8"/>
    <p:sldId id="296" r:id="rId9"/>
    <p:sldId id="297" r:id="rId10"/>
    <p:sldId id="290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0BFF"/>
    <a:srgbClr val="FF322F"/>
    <a:srgbClr val="AF7DFF"/>
    <a:srgbClr val="35F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 autoAdjust="0"/>
    <p:restoredTop sz="93494" autoAdjust="0"/>
  </p:normalViewPr>
  <p:slideViewPr>
    <p:cSldViewPr snapToObjects="1">
      <p:cViewPr>
        <p:scale>
          <a:sx n="71" d="100"/>
          <a:sy n="71" d="100"/>
        </p:scale>
        <p:origin x="-56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F17DE-F6B7-4329-B545-F202A537643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39F8F3-64EE-4DAB-95A2-050737A6B872}">
      <dgm:prSet phldrT="[Text]"/>
      <dgm:spPr/>
      <dgm:t>
        <a:bodyPr/>
        <a:lstStyle/>
        <a:p>
          <a:r>
            <a:rPr lang="lt-LT" dirty="0" smtClean="0">
              <a:solidFill>
                <a:srgbClr val="800000"/>
              </a:solidFill>
            </a:rPr>
            <a:t>Galimybės gerinti savo narių ir kitų visuomenės narių gyvenimo kokybę</a:t>
          </a:r>
          <a:endParaRPr lang="lv-LV" dirty="0">
            <a:solidFill>
              <a:srgbClr val="800000"/>
            </a:solidFill>
          </a:endParaRPr>
        </a:p>
      </dgm:t>
    </dgm:pt>
    <dgm:pt modelId="{D4D1781E-0359-4CB6-A13F-CCF6164A7E20}" type="parTrans" cxnId="{ACD88BC7-3F04-4A56-9C2D-6FD7D3DCC026}">
      <dgm:prSet/>
      <dgm:spPr/>
      <dgm:t>
        <a:bodyPr/>
        <a:lstStyle/>
        <a:p>
          <a:endParaRPr lang="lv-LV"/>
        </a:p>
      </dgm:t>
    </dgm:pt>
    <dgm:pt modelId="{29FBB215-2385-4B63-B3D3-A0CDA0AEF60E}" type="sibTrans" cxnId="{ACD88BC7-3F04-4A56-9C2D-6FD7D3DCC026}">
      <dgm:prSet/>
      <dgm:spPr/>
      <dgm:t>
        <a:bodyPr/>
        <a:lstStyle/>
        <a:p>
          <a:endParaRPr lang="lv-LV"/>
        </a:p>
      </dgm:t>
    </dgm:pt>
    <dgm:pt modelId="{2F1485D5-1D47-4F93-A5AE-BB1871D4EF93}">
      <dgm:prSet/>
      <dgm:spPr/>
      <dgm:t>
        <a:bodyPr/>
        <a:lstStyle/>
        <a:p>
          <a:r>
            <a:rPr lang="lt-LT" dirty="0" smtClean="0">
              <a:solidFill>
                <a:srgbClr val="800000"/>
              </a:solidFill>
            </a:rPr>
            <a:t>Galimybės </a:t>
          </a:r>
          <a:r>
            <a:rPr lang="lt-LT" dirty="0">
              <a:solidFill>
                <a:srgbClr val="800000"/>
              </a:solidFill>
            </a:rPr>
            <a:t>tobulėti profesinėje srityje ir skatinti asmeninį augimą</a:t>
          </a:r>
          <a:endParaRPr lang="en-US" dirty="0">
            <a:solidFill>
              <a:srgbClr val="800000"/>
            </a:solidFill>
          </a:endParaRPr>
        </a:p>
      </dgm:t>
    </dgm:pt>
    <dgm:pt modelId="{4EDFB4F0-1066-40F5-B3D3-737E4AEF23AE}" type="parTrans" cxnId="{798887DE-AFDA-4998-A490-D96F395CE891}">
      <dgm:prSet/>
      <dgm:spPr/>
      <dgm:t>
        <a:bodyPr/>
        <a:lstStyle/>
        <a:p>
          <a:endParaRPr lang="en-US"/>
        </a:p>
      </dgm:t>
    </dgm:pt>
    <dgm:pt modelId="{00AB6FBE-E8BD-4D98-B31C-42C0FCFFE6BF}" type="sibTrans" cxnId="{798887DE-AFDA-4998-A490-D96F395CE891}">
      <dgm:prSet/>
      <dgm:spPr/>
      <dgm:t>
        <a:bodyPr/>
        <a:lstStyle/>
        <a:p>
          <a:endParaRPr lang="en-US"/>
        </a:p>
      </dgm:t>
    </dgm:pt>
    <dgm:pt modelId="{9BB98F2B-A170-4E44-BB77-9BD58D1747CF}">
      <dgm:prSet/>
      <dgm:spPr/>
      <dgm:t>
        <a:bodyPr/>
        <a:lstStyle/>
        <a:p>
          <a:r>
            <a:rPr lang="lt-LT" dirty="0" smtClean="0">
              <a:solidFill>
                <a:srgbClr val="800000"/>
              </a:solidFill>
            </a:rPr>
            <a:t>Ekonomikos plėtra</a:t>
          </a:r>
          <a:endParaRPr lang="en-US" dirty="0">
            <a:solidFill>
              <a:srgbClr val="800000"/>
            </a:solidFill>
          </a:endParaRPr>
        </a:p>
      </dgm:t>
    </dgm:pt>
    <dgm:pt modelId="{822F09F4-A530-4446-8B0F-6E43C4204FBE}" type="parTrans" cxnId="{4F093FBB-CC2C-4421-BC20-EF1B8F73D533}">
      <dgm:prSet/>
      <dgm:spPr/>
      <dgm:t>
        <a:bodyPr/>
        <a:lstStyle/>
        <a:p>
          <a:endParaRPr lang="en-US"/>
        </a:p>
      </dgm:t>
    </dgm:pt>
    <dgm:pt modelId="{063681C6-16C1-43AB-A5F8-F08CAE0E8B19}" type="sibTrans" cxnId="{4F093FBB-CC2C-4421-BC20-EF1B8F73D533}">
      <dgm:prSet/>
      <dgm:spPr/>
      <dgm:t>
        <a:bodyPr/>
        <a:lstStyle/>
        <a:p>
          <a:endParaRPr lang="en-US"/>
        </a:p>
      </dgm:t>
    </dgm:pt>
    <dgm:pt modelId="{A499C1C6-67F1-4F24-BD50-E09D5152C21B}" type="pres">
      <dgm:prSet presAssocID="{CBAF17DE-F6B7-4329-B545-F202A5376438}" presName="CompostProcess" presStyleCnt="0">
        <dgm:presLayoutVars>
          <dgm:dir/>
          <dgm:resizeHandles val="exact"/>
        </dgm:presLayoutVars>
      </dgm:prSet>
      <dgm:spPr/>
    </dgm:pt>
    <dgm:pt modelId="{23B6C29B-E886-4F75-8374-DFE846534BC2}" type="pres">
      <dgm:prSet presAssocID="{CBAF17DE-F6B7-4329-B545-F202A5376438}" presName="arrow" presStyleLbl="bgShp" presStyleIdx="0" presStyleCnt="1"/>
      <dgm:spPr/>
    </dgm:pt>
    <dgm:pt modelId="{A177A373-BAEE-4D26-B555-D130C011104D}" type="pres">
      <dgm:prSet presAssocID="{CBAF17DE-F6B7-4329-B545-F202A5376438}" presName="linearProcess" presStyleCnt="0"/>
      <dgm:spPr/>
    </dgm:pt>
    <dgm:pt modelId="{08B7DCCC-4E70-491D-B603-3B8F6D01EEB6}" type="pres">
      <dgm:prSet presAssocID="{8239F8F3-64EE-4DAB-95A2-050737A6B87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93824-D7A6-4D24-9400-25D0891FE84A}" type="pres">
      <dgm:prSet presAssocID="{29FBB215-2385-4B63-B3D3-A0CDA0AEF60E}" presName="sibTrans" presStyleCnt="0"/>
      <dgm:spPr/>
    </dgm:pt>
    <dgm:pt modelId="{B30FD41B-F68F-477B-A531-E5E5BF8047BA}" type="pres">
      <dgm:prSet presAssocID="{2F1485D5-1D47-4F93-A5AE-BB1871D4EF9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7C92D-D56B-4135-8EF1-E2003FF5B909}" type="pres">
      <dgm:prSet presAssocID="{00AB6FBE-E8BD-4D98-B31C-42C0FCFFE6BF}" presName="sibTrans" presStyleCnt="0"/>
      <dgm:spPr/>
    </dgm:pt>
    <dgm:pt modelId="{F4777033-F56F-42C1-921F-38FEB4A67BB3}" type="pres">
      <dgm:prSet presAssocID="{9BB98F2B-A170-4E44-BB77-9BD58D1747C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8887DE-AFDA-4998-A490-D96F395CE891}" srcId="{CBAF17DE-F6B7-4329-B545-F202A5376438}" destId="{2F1485D5-1D47-4F93-A5AE-BB1871D4EF93}" srcOrd="1" destOrd="0" parTransId="{4EDFB4F0-1066-40F5-B3D3-737E4AEF23AE}" sibTransId="{00AB6FBE-E8BD-4D98-B31C-42C0FCFFE6BF}"/>
    <dgm:cxn modelId="{137CC901-F16D-4766-8CF2-EE0A8653BA37}" type="presOf" srcId="{9BB98F2B-A170-4E44-BB77-9BD58D1747CF}" destId="{F4777033-F56F-42C1-921F-38FEB4A67BB3}" srcOrd="0" destOrd="0" presId="urn:microsoft.com/office/officeart/2005/8/layout/hProcess9"/>
    <dgm:cxn modelId="{2D9F1743-6D85-4FFF-BCEF-0C1F25C7FC36}" type="presOf" srcId="{CBAF17DE-F6B7-4329-B545-F202A5376438}" destId="{A499C1C6-67F1-4F24-BD50-E09D5152C21B}" srcOrd="0" destOrd="0" presId="urn:microsoft.com/office/officeart/2005/8/layout/hProcess9"/>
    <dgm:cxn modelId="{ACD88BC7-3F04-4A56-9C2D-6FD7D3DCC026}" srcId="{CBAF17DE-F6B7-4329-B545-F202A5376438}" destId="{8239F8F3-64EE-4DAB-95A2-050737A6B872}" srcOrd="0" destOrd="0" parTransId="{D4D1781E-0359-4CB6-A13F-CCF6164A7E20}" sibTransId="{29FBB215-2385-4B63-B3D3-A0CDA0AEF60E}"/>
    <dgm:cxn modelId="{BB7C69B0-6737-403E-90DC-82B1DDF71F5F}" type="presOf" srcId="{8239F8F3-64EE-4DAB-95A2-050737A6B872}" destId="{08B7DCCC-4E70-491D-B603-3B8F6D01EEB6}" srcOrd="0" destOrd="0" presId="urn:microsoft.com/office/officeart/2005/8/layout/hProcess9"/>
    <dgm:cxn modelId="{609133BA-EA28-470F-BB8C-7995FE45975F}" type="presOf" srcId="{2F1485D5-1D47-4F93-A5AE-BB1871D4EF93}" destId="{B30FD41B-F68F-477B-A531-E5E5BF8047BA}" srcOrd="0" destOrd="0" presId="urn:microsoft.com/office/officeart/2005/8/layout/hProcess9"/>
    <dgm:cxn modelId="{4F093FBB-CC2C-4421-BC20-EF1B8F73D533}" srcId="{CBAF17DE-F6B7-4329-B545-F202A5376438}" destId="{9BB98F2B-A170-4E44-BB77-9BD58D1747CF}" srcOrd="2" destOrd="0" parTransId="{822F09F4-A530-4446-8B0F-6E43C4204FBE}" sibTransId="{063681C6-16C1-43AB-A5F8-F08CAE0E8B19}"/>
    <dgm:cxn modelId="{F7685333-114A-48D8-A2BF-53ADEB3D103A}" type="presParOf" srcId="{A499C1C6-67F1-4F24-BD50-E09D5152C21B}" destId="{23B6C29B-E886-4F75-8374-DFE846534BC2}" srcOrd="0" destOrd="0" presId="urn:microsoft.com/office/officeart/2005/8/layout/hProcess9"/>
    <dgm:cxn modelId="{05C6CA50-D7C7-499D-ABF2-A019987C9A4B}" type="presParOf" srcId="{A499C1C6-67F1-4F24-BD50-E09D5152C21B}" destId="{A177A373-BAEE-4D26-B555-D130C011104D}" srcOrd="1" destOrd="0" presId="urn:microsoft.com/office/officeart/2005/8/layout/hProcess9"/>
    <dgm:cxn modelId="{89BAFC9D-914D-453A-B05C-61A5B6E4BD8D}" type="presParOf" srcId="{A177A373-BAEE-4D26-B555-D130C011104D}" destId="{08B7DCCC-4E70-491D-B603-3B8F6D01EEB6}" srcOrd="0" destOrd="0" presId="urn:microsoft.com/office/officeart/2005/8/layout/hProcess9"/>
    <dgm:cxn modelId="{2455D0B3-9507-4DC6-A691-85F6FE4A1CFC}" type="presParOf" srcId="{A177A373-BAEE-4D26-B555-D130C011104D}" destId="{3C693824-D7A6-4D24-9400-25D0891FE84A}" srcOrd="1" destOrd="0" presId="urn:microsoft.com/office/officeart/2005/8/layout/hProcess9"/>
    <dgm:cxn modelId="{890EC88C-E0C5-4EAB-9AF0-74C0154F0BF7}" type="presParOf" srcId="{A177A373-BAEE-4D26-B555-D130C011104D}" destId="{B30FD41B-F68F-477B-A531-E5E5BF8047BA}" srcOrd="2" destOrd="0" presId="urn:microsoft.com/office/officeart/2005/8/layout/hProcess9"/>
    <dgm:cxn modelId="{102DEBED-948F-48C8-A0B1-B165A1C147CC}" type="presParOf" srcId="{A177A373-BAEE-4D26-B555-D130C011104D}" destId="{8597C92D-D56B-4135-8EF1-E2003FF5B909}" srcOrd="3" destOrd="0" presId="urn:microsoft.com/office/officeart/2005/8/layout/hProcess9"/>
    <dgm:cxn modelId="{7CEA89C0-9EA7-4A88-9062-C5D39EC3E5EB}" type="presParOf" srcId="{A177A373-BAEE-4D26-B555-D130C011104D}" destId="{F4777033-F56F-42C1-921F-38FEB4A67B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4EFEC-F797-439F-8ADD-A69943FCABE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79BE61A-CF67-40BF-B5AF-572A9E280249}">
      <dgm:prSet phldrT="[Text]" custT="1"/>
      <dgm:spPr/>
      <dgm:t>
        <a:bodyPr/>
        <a:lstStyle/>
        <a:p>
          <a:r>
            <a:rPr lang="en-US" sz="2000" b="1" dirty="0" smtClean="0"/>
            <a:t>NVO </a:t>
          </a:r>
          <a:r>
            <a:rPr lang="en-US" sz="2000" b="1" dirty="0" err="1" smtClean="0"/>
            <a:t>skatina</a:t>
          </a:r>
          <a:r>
            <a:rPr lang="lt-LT" sz="2000" b="1" dirty="0" smtClean="0"/>
            <a:t>:</a:t>
          </a:r>
          <a:endParaRPr lang="lv-LV" sz="2000" b="1" dirty="0"/>
        </a:p>
      </dgm:t>
    </dgm:pt>
    <dgm:pt modelId="{33604EBF-E7B7-491E-83FF-3D2E3E31FB2A}" type="parTrans" cxnId="{2C2CC781-3BA2-4BA9-864A-484E08A06F0D}">
      <dgm:prSet/>
      <dgm:spPr/>
      <dgm:t>
        <a:bodyPr/>
        <a:lstStyle/>
        <a:p>
          <a:endParaRPr lang="lv-LV"/>
        </a:p>
      </dgm:t>
    </dgm:pt>
    <dgm:pt modelId="{47C0085A-38A3-4C37-BC4D-B1214A404005}" type="sibTrans" cxnId="{2C2CC781-3BA2-4BA9-864A-484E08A06F0D}">
      <dgm:prSet/>
      <dgm:spPr/>
      <dgm:t>
        <a:bodyPr/>
        <a:lstStyle/>
        <a:p>
          <a:endParaRPr lang="lv-LV"/>
        </a:p>
      </dgm:t>
    </dgm:pt>
    <dgm:pt modelId="{387B04D1-C7CC-47AE-833E-CE8A30E48789}">
      <dgm:prSet custT="1"/>
      <dgm:spPr/>
      <dgm:t>
        <a:bodyPr/>
        <a:lstStyle/>
        <a:p>
          <a:r>
            <a:rPr lang="lt-LT" sz="1800" b="1" dirty="0"/>
            <a:t>žmogaus teisių </a:t>
          </a:r>
          <a:r>
            <a:rPr lang="lt-LT" sz="1800" b="1" dirty="0" smtClean="0"/>
            <a:t>apsaugą</a:t>
          </a:r>
          <a:endParaRPr lang="en-US" sz="1800" b="1" dirty="0"/>
        </a:p>
      </dgm:t>
    </dgm:pt>
    <dgm:pt modelId="{1B0D0794-A189-427D-BD3A-A819B797EF53}" type="parTrans" cxnId="{9F234B45-C7AA-492C-A024-658F8C35C7E0}">
      <dgm:prSet/>
      <dgm:spPr/>
      <dgm:t>
        <a:bodyPr/>
        <a:lstStyle/>
        <a:p>
          <a:endParaRPr lang="en-US"/>
        </a:p>
      </dgm:t>
    </dgm:pt>
    <dgm:pt modelId="{3E44437E-E2C7-47AA-BE41-3205F397DAB3}" type="sibTrans" cxnId="{9F234B45-C7AA-492C-A024-658F8C35C7E0}">
      <dgm:prSet/>
      <dgm:spPr/>
      <dgm:t>
        <a:bodyPr/>
        <a:lstStyle/>
        <a:p>
          <a:endParaRPr lang="en-US"/>
        </a:p>
      </dgm:t>
    </dgm:pt>
    <dgm:pt modelId="{578BEEBF-7FE0-4E01-857C-E77021268E3C}">
      <dgm:prSet custT="1"/>
      <dgm:spPr/>
      <dgm:t>
        <a:bodyPr/>
        <a:lstStyle/>
        <a:p>
          <a:r>
            <a:rPr lang="lt-LT" sz="2000" b="1" dirty="0" smtClean="0"/>
            <a:t>s</a:t>
          </a:r>
          <a:r>
            <a:rPr lang="en-US" sz="2000" b="1" dirty="0" err="1" smtClean="0"/>
            <a:t>ocialin</a:t>
          </a:r>
          <a:r>
            <a:rPr lang="lt-LT" sz="2000" b="1" dirty="0" smtClean="0"/>
            <a:t>į</a:t>
          </a:r>
          <a:r>
            <a:rPr lang="en-US" sz="2000" b="1" dirty="0" smtClean="0"/>
            <a:t> </a:t>
          </a:r>
          <a:r>
            <a:rPr lang="en-US" sz="2000" b="1" dirty="0" err="1" smtClean="0"/>
            <a:t>kapital</a:t>
          </a:r>
          <a:r>
            <a:rPr lang="lt-LT" sz="2000" b="1" dirty="0" smtClean="0"/>
            <a:t>ą</a:t>
          </a:r>
          <a:endParaRPr lang="en-US" sz="2000" b="1" dirty="0"/>
        </a:p>
      </dgm:t>
    </dgm:pt>
    <dgm:pt modelId="{CA55B46C-B2B8-4FA6-8FCA-E968AEDE597E}" type="parTrans" cxnId="{75377330-BFF6-41D4-88EC-68E0D9974189}">
      <dgm:prSet/>
      <dgm:spPr/>
      <dgm:t>
        <a:bodyPr/>
        <a:lstStyle/>
        <a:p>
          <a:endParaRPr lang="en-US"/>
        </a:p>
      </dgm:t>
    </dgm:pt>
    <dgm:pt modelId="{ADD0839C-746F-420D-825D-7D6D94F16045}" type="sibTrans" cxnId="{75377330-BFF6-41D4-88EC-68E0D9974189}">
      <dgm:prSet/>
      <dgm:spPr/>
      <dgm:t>
        <a:bodyPr/>
        <a:lstStyle/>
        <a:p>
          <a:endParaRPr lang="en-US"/>
        </a:p>
      </dgm:t>
    </dgm:pt>
    <dgm:pt modelId="{9E356CF1-9D1D-434D-A39E-E2C7CA113E88}">
      <dgm:prSet custT="1"/>
      <dgm:spPr/>
      <dgm:t>
        <a:bodyPr/>
        <a:lstStyle/>
        <a:p>
          <a:r>
            <a:rPr lang="en-US" sz="1800" b="1" dirty="0" err="1" smtClean="0"/>
            <a:t>įdarbinim</a:t>
          </a:r>
          <a:r>
            <a:rPr lang="lt-LT" sz="1800" b="1" dirty="0" smtClean="0"/>
            <a:t>ą</a:t>
          </a:r>
          <a:r>
            <a:rPr lang="en-US" sz="1800" b="1" dirty="0" smtClean="0"/>
            <a:t> </a:t>
          </a:r>
          <a:r>
            <a:rPr lang="en-US" sz="1800" b="1" dirty="0" err="1"/>
            <a:t>ir</a:t>
          </a:r>
          <a:r>
            <a:rPr lang="en-US" sz="1800" b="1" dirty="0"/>
            <a:t> </a:t>
          </a:r>
          <a:r>
            <a:rPr lang="en-US" sz="1800" b="1" dirty="0" err="1" smtClean="0"/>
            <a:t>savanorišk</a:t>
          </a:r>
          <a:r>
            <a:rPr lang="lt-LT" sz="1800" b="1" dirty="0" smtClean="0"/>
            <a:t>ą</a:t>
          </a:r>
          <a:r>
            <a:rPr lang="en-US" sz="1800" b="1" dirty="0" smtClean="0"/>
            <a:t> </a:t>
          </a:r>
          <a:r>
            <a:rPr lang="en-US" sz="1800" b="1" dirty="0" err="1" smtClean="0"/>
            <a:t>darb</a:t>
          </a:r>
          <a:r>
            <a:rPr lang="lt-LT" sz="1800" b="1" dirty="0" smtClean="0"/>
            <a:t>ą</a:t>
          </a:r>
          <a:endParaRPr lang="en-US" sz="1800" b="1" dirty="0"/>
        </a:p>
      </dgm:t>
    </dgm:pt>
    <dgm:pt modelId="{023953EB-E5FE-44C3-BAAF-072E6144465D}" type="parTrans" cxnId="{6DA0080A-718E-45DB-BA55-C33E499D95BE}">
      <dgm:prSet/>
      <dgm:spPr/>
      <dgm:t>
        <a:bodyPr/>
        <a:lstStyle/>
        <a:p>
          <a:endParaRPr lang="en-US"/>
        </a:p>
      </dgm:t>
    </dgm:pt>
    <dgm:pt modelId="{51AD41D5-56CD-4622-8EAB-E093BD84A053}" type="sibTrans" cxnId="{6DA0080A-718E-45DB-BA55-C33E499D95BE}">
      <dgm:prSet/>
      <dgm:spPr/>
      <dgm:t>
        <a:bodyPr/>
        <a:lstStyle/>
        <a:p>
          <a:endParaRPr lang="en-US"/>
        </a:p>
      </dgm:t>
    </dgm:pt>
    <dgm:pt modelId="{ED813F1E-620F-48F6-9F4E-63B2D1D20060}">
      <dgm:prSet custT="1"/>
      <dgm:spPr/>
      <dgm:t>
        <a:bodyPr/>
        <a:lstStyle/>
        <a:p>
          <a:r>
            <a:rPr lang="lt-LT" sz="2000" b="1" dirty="0"/>
            <a:t>mokėti mokesčius</a:t>
          </a:r>
          <a:endParaRPr lang="en-US" sz="2000" b="1" dirty="0"/>
        </a:p>
      </dgm:t>
    </dgm:pt>
    <dgm:pt modelId="{11FF0370-1EF9-4E17-9A21-EB57B03133AE}" type="parTrans" cxnId="{05B0E9C8-A045-4121-A30E-48035FDFA43A}">
      <dgm:prSet/>
      <dgm:spPr/>
      <dgm:t>
        <a:bodyPr/>
        <a:lstStyle/>
        <a:p>
          <a:endParaRPr lang="en-US"/>
        </a:p>
      </dgm:t>
    </dgm:pt>
    <dgm:pt modelId="{0FA67FBC-55B7-4777-B28C-0D78E625C5C8}" type="sibTrans" cxnId="{05B0E9C8-A045-4121-A30E-48035FDFA43A}">
      <dgm:prSet/>
      <dgm:spPr/>
      <dgm:t>
        <a:bodyPr/>
        <a:lstStyle/>
        <a:p>
          <a:endParaRPr lang="en-US"/>
        </a:p>
      </dgm:t>
    </dgm:pt>
    <dgm:pt modelId="{8C813AE9-AA02-4CA8-9E30-B110EB7CE505}">
      <dgm:prSet custT="1"/>
      <dgm:spPr/>
      <dgm:t>
        <a:bodyPr/>
        <a:lstStyle/>
        <a:p>
          <a:r>
            <a:rPr lang="en-US" sz="1400" b="1" dirty="0"/>
            <a:t>pritraukti užsienio finansavimą</a:t>
          </a:r>
        </a:p>
      </dgm:t>
    </dgm:pt>
    <dgm:pt modelId="{B4F81372-1035-49A5-80B2-846C0B848657}" type="parTrans" cxnId="{D5F284EC-B569-4D50-9426-E4CEC5BC08AC}">
      <dgm:prSet/>
      <dgm:spPr/>
      <dgm:t>
        <a:bodyPr/>
        <a:lstStyle/>
        <a:p>
          <a:endParaRPr lang="en-US"/>
        </a:p>
      </dgm:t>
    </dgm:pt>
    <dgm:pt modelId="{53CED395-C520-49D9-B538-D77F13F3FD7D}" type="sibTrans" cxnId="{D5F284EC-B569-4D50-9426-E4CEC5BC08AC}">
      <dgm:prSet/>
      <dgm:spPr/>
      <dgm:t>
        <a:bodyPr/>
        <a:lstStyle/>
        <a:p>
          <a:endParaRPr lang="en-US"/>
        </a:p>
      </dgm:t>
    </dgm:pt>
    <dgm:pt modelId="{E24945B0-BF66-4596-A3CB-423F60B68CFE}" type="pres">
      <dgm:prSet presAssocID="{4644EFEC-F797-439F-8ADD-A69943FCAB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3E823-74B0-45A5-B25C-DBC1914BC76D}" type="pres">
      <dgm:prSet presAssocID="{B79BE61A-CF67-40BF-B5AF-572A9E280249}" presName="parentLin" presStyleCnt="0"/>
      <dgm:spPr/>
    </dgm:pt>
    <dgm:pt modelId="{26294B95-7832-412F-AE24-258BE6AC51C6}" type="pres">
      <dgm:prSet presAssocID="{B79BE61A-CF67-40BF-B5AF-572A9E28024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1F2D1AA3-9B87-454E-BBCE-63EA7A47AD52}" type="pres">
      <dgm:prSet presAssocID="{B79BE61A-CF67-40BF-B5AF-572A9E280249}" presName="parentText" presStyleLbl="node1" presStyleIdx="0" presStyleCnt="6" custScaleY="63978" custLinFactNeighborX="49025" custLinFactNeighborY="-105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ADBD9-E72D-4457-9EE4-7C7D2E498E56}" type="pres">
      <dgm:prSet presAssocID="{B79BE61A-CF67-40BF-B5AF-572A9E280249}" presName="negativeSpace" presStyleCnt="0"/>
      <dgm:spPr/>
    </dgm:pt>
    <dgm:pt modelId="{2AAFFD9E-E803-43A7-A73D-816DCE2D47CC}" type="pres">
      <dgm:prSet presAssocID="{B79BE61A-CF67-40BF-B5AF-572A9E280249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99D3E-9BA5-44C2-9576-33871FADA1E8}" type="pres">
      <dgm:prSet presAssocID="{47C0085A-38A3-4C37-BC4D-B1214A404005}" presName="spaceBetweenRectangles" presStyleCnt="0"/>
      <dgm:spPr/>
    </dgm:pt>
    <dgm:pt modelId="{B0F5C797-1F4F-4FC6-9529-2AA983EFDDAD}" type="pres">
      <dgm:prSet presAssocID="{387B04D1-C7CC-47AE-833E-CE8A30E48789}" presName="parentLin" presStyleCnt="0"/>
      <dgm:spPr/>
    </dgm:pt>
    <dgm:pt modelId="{FA600379-EEB4-40C4-A9E5-C71CE2463222}" type="pres">
      <dgm:prSet presAssocID="{387B04D1-C7CC-47AE-833E-CE8A30E48789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B2B1500F-EF0D-44A6-869E-E49885D7724F}" type="pres">
      <dgm:prSet presAssocID="{387B04D1-C7CC-47AE-833E-CE8A30E4878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9EF28-A2E0-4218-B12B-06DDDFEF717A}" type="pres">
      <dgm:prSet presAssocID="{387B04D1-C7CC-47AE-833E-CE8A30E48789}" presName="negativeSpace" presStyleCnt="0"/>
      <dgm:spPr/>
    </dgm:pt>
    <dgm:pt modelId="{88FD6A39-ABA1-4B31-98BC-1DDE64B2CEAE}" type="pres">
      <dgm:prSet presAssocID="{387B04D1-C7CC-47AE-833E-CE8A30E48789}" presName="childText" presStyleLbl="conFgAcc1" presStyleIdx="1" presStyleCnt="6">
        <dgm:presLayoutVars>
          <dgm:bulletEnabled val="1"/>
        </dgm:presLayoutVars>
      </dgm:prSet>
      <dgm:spPr/>
    </dgm:pt>
    <dgm:pt modelId="{B4130B3B-D133-4C06-AAD5-C65A3DD66FAD}" type="pres">
      <dgm:prSet presAssocID="{3E44437E-E2C7-47AA-BE41-3205F397DAB3}" presName="spaceBetweenRectangles" presStyleCnt="0"/>
      <dgm:spPr/>
    </dgm:pt>
    <dgm:pt modelId="{F03D92EA-0678-4A88-81AA-E9AAD8151AB2}" type="pres">
      <dgm:prSet presAssocID="{578BEEBF-7FE0-4E01-857C-E77021268E3C}" presName="parentLin" presStyleCnt="0"/>
      <dgm:spPr/>
    </dgm:pt>
    <dgm:pt modelId="{987560FD-EC00-4882-AD68-4A295C2017C4}" type="pres">
      <dgm:prSet presAssocID="{578BEEBF-7FE0-4E01-857C-E77021268E3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E656C8EB-AA67-458D-96E6-6F203A860788}" type="pres">
      <dgm:prSet presAssocID="{578BEEBF-7FE0-4E01-857C-E77021268E3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55FC1-302E-47AE-AC08-3BF2EE2EBE30}" type="pres">
      <dgm:prSet presAssocID="{578BEEBF-7FE0-4E01-857C-E77021268E3C}" presName="negativeSpace" presStyleCnt="0"/>
      <dgm:spPr/>
    </dgm:pt>
    <dgm:pt modelId="{92C4001C-E44C-4DFD-BDF3-9D867186736F}" type="pres">
      <dgm:prSet presAssocID="{578BEEBF-7FE0-4E01-857C-E77021268E3C}" presName="childText" presStyleLbl="conFgAcc1" presStyleIdx="2" presStyleCnt="6">
        <dgm:presLayoutVars>
          <dgm:bulletEnabled val="1"/>
        </dgm:presLayoutVars>
      </dgm:prSet>
      <dgm:spPr/>
    </dgm:pt>
    <dgm:pt modelId="{27C83C77-3D3B-418B-AA41-DA8AFC8882BC}" type="pres">
      <dgm:prSet presAssocID="{ADD0839C-746F-420D-825D-7D6D94F16045}" presName="spaceBetweenRectangles" presStyleCnt="0"/>
      <dgm:spPr/>
    </dgm:pt>
    <dgm:pt modelId="{D822E0E6-B511-4699-A66B-97BD18769541}" type="pres">
      <dgm:prSet presAssocID="{9E356CF1-9D1D-434D-A39E-E2C7CA113E88}" presName="parentLin" presStyleCnt="0"/>
      <dgm:spPr/>
    </dgm:pt>
    <dgm:pt modelId="{E1951F5A-D3F0-414C-8FB4-4DDCCD1B61AD}" type="pres">
      <dgm:prSet presAssocID="{9E356CF1-9D1D-434D-A39E-E2C7CA113E88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FC5DE7B0-FA79-478C-8B54-9CADD3E0F060}" type="pres">
      <dgm:prSet presAssocID="{9E356CF1-9D1D-434D-A39E-E2C7CA113E8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C5A28-BFDB-418D-B9A3-8653DF9696FD}" type="pres">
      <dgm:prSet presAssocID="{9E356CF1-9D1D-434D-A39E-E2C7CA113E88}" presName="negativeSpace" presStyleCnt="0"/>
      <dgm:spPr/>
    </dgm:pt>
    <dgm:pt modelId="{16C7716D-CA6C-43C5-B11A-86468A09F768}" type="pres">
      <dgm:prSet presAssocID="{9E356CF1-9D1D-434D-A39E-E2C7CA113E88}" presName="childText" presStyleLbl="conFgAcc1" presStyleIdx="3" presStyleCnt="6">
        <dgm:presLayoutVars>
          <dgm:bulletEnabled val="1"/>
        </dgm:presLayoutVars>
      </dgm:prSet>
      <dgm:spPr/>
    </dgm:pt>
    <dgm:pt modelId="{A0202F01-637C-4EFD-A6B1-1DD0B81F42DE}" type="pres">
      <dgm:prSet presAssocID="{51AD41D5-56CD-4622-8EAB-E093BD84A053}" presName="spaceBetweenRectangles" presStyleCnt="0"/>
      <dgm:spPr/>
    </dgm:pt>
    <dgm:pt modelId="{2CCE5F5D-6355-4379-8E4C-EB7FA7D6241A}" type="pres">
      <dgm:prSet presAssocID="{ED813F1E-620F-48F6-9F4E-63B2D1D20060}" presName="parentLin" presStyleCnt="0"/>
      <dgm:spPr/>
    </dgm:pt>
    <dgm:pt modelId="{A5BD6C11-1D8D-491C-82B9-3A0B73957910}" type="pres">
      <dgm:prSet presAssocID="{ED813F1E-620F-48F6-9F4E-63B2D1D20060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70AEC937-1104-419C-BCCA-F18DD607BFD2}" type="pres">
      <dgm:prSet presAssocID="{ED813F1E-620F-48F6-9F4E-63B2D1D2006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034B5-6EB9-4024-BDE1-B0EF7D6B18A9}" type="pres">
      <dgm:prSet presAssocID="{ED813F1E-620F-48F6-9F4E-63B2D1D20060}" presName="negativeSpace" presStyleCnt="0"/>
      <dgm:spPr/>
    </dgm:pt>
    <dgm:pt modelId="{7882FCDB-8D55-4BF0-BC95-B64B13F5DDD3}" type="pres">
      <dgm:prSet presAssocID="{ED813F1E-620F-48F6-9F4E-63B2D1D20060}" presName="childText" presStyleLbl="conFgAcc1" presStyleIdx="4" presStyleCnt="6" custLinFactY="16202" custLinFactNeighborX="7451" custLinFactNeighborY="100000">
        <dgm:presLayoutVars>
          <dgm:bulletEnabled val="1"/>
        </dgm:presLayoutVars>
      </dgm:prSet>
      <dgm:spPr/>
    </dgm:pt>
    <dgm:pt modelId="{B5AF28CD-BE5D-4B5D-8EE3-47DD16ED8F44}" type="pres">
      <dgm:prSet presAssocID="{0FA67FBC-55B7-4777-B28C-0D78E625C5C8}" presName="spaceBetweenRectangles" presStyleCnt="0"/>
      <dgm:spPr/>
    </dgm:pt>
    <dgm:pt modelId="{E610B682-BA25-4F63-A442-4EFC1ADFC161}" type="pres">
      <dgm:prSet presAssocID="{8C813AE9-AA02-4CA8-9E30-B110EB7CE505}" presName="parentLin" presStyleCnt="0"/>
      <dgm:spPr/>
    </dgm:pt>
    <dgm:pt modelId="{50E0AF39-52EF-4702-B25C-755B3456ACDB}" type="pres">
      <dgm:prSet presAssocID="{8C813AE9-AA02-4CA8-9E30-B110EB7CE505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E45318AF-7858-4138-8825-35D5832F3B98}" type="pres">
      <dgm:prSet presAssocID="{8C813AE9-AA02-4CA8-9E30-B110EB7CE50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45983-C5E2-4526-B420-D15DA39F402D}" type="pres">
      <dgm:prSet presAssocID="{8C813AE9-AA02-4CA8-9E30-B110EB7CE505}" presName="negativeSpace" presStyleCnt="0"/>
      <dgm:spPr/>
    </dgm:pt>
    <dgm:pt modelId="{76CBF81F-D2DA-4DDC-B80F-4A7BED5C774E}" type="pres">
      <dgm:prSet presAssocID="{8C813AE9-AA02-4CA8-9E30-B110EB7CE50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CB4E739-7E5C-4E51-A84D-195B2FDDC9EC}" type="presOf" srcId="{B79BE61A-CF67-40BF-B5AF-572A9E280249}" destId="{1F2D1AA3-9B87-454E-BBCE-63EA7A47AD52}" srcOrd="1" destOrd="0" presId="urn:microsoft.com/office/officeart/2005/8/layout/list1"/>
    <dgm:cxn modelId="{54E1C4EB-94A1-4E97-A04C-18F3CB6C0720}" type="presOf" srcId="{387B04D1-C7CC-47AE-833E-CE8A30E48789}" destId="{B2B1500F-EF0D-44A6-869E-E49885D7724F}" srcOrd="1" destOrd="0" presId="urn:microsoft.com/office/officeart/2005/8/layout/list1"/>
    <dgm:cxn modelId="{2C2CC781-3BA2-4BA9-864A-484E08A06F0D}" srcId="{4644EFEC-F797-439F-8ADD-A69943FCABED}" destId="{B79BE61A-CF67-40BF-B5AF-572A9E280249}" srcOrd="0" destOrd="0" parTransId="{33604EBF-E7B7-491E-83FF-3D2E3E31FB2A}" sibTransId="{47C0085A-38A3-4C37-BC4D-B1214A404005}"/>
    <dgm:cxn modelId="{0E151434-6B85-45A1-98AC-DB0357B1A3E2}" type="presOf" srcId="{578BEEBF-7FE0-4E01-857C-E77021268E3C}" destId="{E656C8EB-AA67-458D-96E6-6F203A860788}" srcOrd="1" destOrd="0" presId="urn:microsoft.com/office/officeart/2005/8/layout/list1"/>
    <dgm:cxn modelId="{75377330-BFF6-41D4-88EC-68E0D9974189}" srcId="{4644EFEC-F797-439F-8ADD-A69943FCABED}" destId="{578BEEBF-7FE0-4E01-857C-E77021268E3C}" srcOrd="2" destOrd="0" parTransId="{CA55B46C-B2B8-4FA6-8FCA-E968AEDE597E}" sibTransId="{ADD0839C-746F-420D-825D-7D6D94F16045}"/>
    <dgm:cxn modelId="{1FB4CD9A-E46C-44F9-B9C8-564E556FA652}" type="presOf" srcId="{578BEEBF-7FE0-4E01-857C-E77021268E3C}" destId="{987560FD-EC00-4882-AD68-4A295C2017C4}" srcOrd="0" destOrd="0" presId="urn:microsoft.com/office/officeart/2005/8/layout/list1"/>
    <dgm:cxn modelId="{66FDEAB9-0F62-4457-B18E-36F3A5E4FD2B}" type="presOf" srcId="{9E356CF1-9D1D-434D-A39E-E2C7CA113E88}" destId="{FC5DE7B0-FA79-478C-8B54-9CADD3E0F060}" srcOrd="1" destOrd="0" presId="urn:microsoft.com/office/officeart/2005/8/layout/list1"/>
    <dgm:cxn modelId="{8D24A226-B17C-4C31-B01F-A9DF93A3C869}" type="presOf" srcId="{387B04D1-C7CC-47AE-833E-CE8A30E48789}" destId="{FA600379-EEB4-40C4-A9E5-C71CE2463222}" srcOrd="0" destOrd="0" presId="urn:microsoft.com/office/officeart/2005/8/layout/list1"/>
    <dgm:cxn modelId="{AD7B4932-F347-46E2-AFA6-55161E49D950}" type="presOf" srcId="{4644EFEC-F797-439F-8ADD-A69943FCABED}" destId="{E24945B0-BF66-4596-A3CB-423F60B68CFE}" srcOrd="0" destOrd="0" presId="urn:microsoft.com/office/officeart/2005/8/layout/list1"/>
    <dgm:cxn modelId="{05B0E9C8-A045-4121-A30E-48035FDFA43A}" srcId="{4644EFEC-F797-439F-8ADD-A69943FCABED}" destId="{ED813F1E-620F-48F6-9F4E-63B2D1D20060}" srcOrd="4" destOrd="0" parTransId="{11FF0370-1EF9-4E17-9A21-EB57B03133AE}" sibTransId="{0FA67FBC-55B7-4777-B28C-0D78E625C5C8}"/>
    <dgm:cxn modelId="{432752F4-DF8F-414A-BCF3-6CDA57F3777D}" type="presOf" srcId="{B79BE61A-CF67-40BF-B5AF-572A9E280249}" destId="{26294B95-7832-412F-AE24-258BE6AC51C6}" srcOrd="0" destOrd="0" presId="urn:microsoft.com/office/officeart/2005/8/layout/list1"/>
    <dgm:cxn modelId="{D5F284EC-B569-4D50-9426-E4CEC5BC08AC}" srcId="{4644EFEC-F797-439F-8ADD-A69943FCABED}" destId="{8C813AE9-AA02-4CA8-9E30-B110EB7CE505}" srcOrd="5" destOrd="0" parTransId="{B4F81372-1035-49A5-80B2-846C0B848657}" sibTransId="{53CED395-C520-49D9-B538-D77F13F3FD7D}"/>
    <dgm:cxn modelId="{AF411F95-DC29-41E3-9F18-F3F1D59A022F}" type="presOf" srcId="{9E356CF1-9D1D-434D-A39E-E2C7CA113E88}" destId="{E1951F5A-D3F0-414C-8FB4-4DDCCD1B61AD}" srcOrd="0" destOrd="0" presId="urn:microsoft.com/office/officeart/2005/8/layout/list1"/>
    <dgm:cxn modelId="{9154A693-2576-4248-AA77-C2099AE88F31}" type="presOf" srcId="{8C813AE9-AA02-4CA8-9E30-B110EB7CE505}" destId="{50E0AF39-52EF-4702-B25C-755B3456ACDB}" srcOrd="0" destOrd="0" presId="urn:microsoft.com/office/officeart/2005/8/layout/list1"/>
    <dgm:cxn modelId="{9F234B45-C7AA-492C-A024-658F8C35C7E0}" srcId="{4644EFEC-F797-439F-8ADD-A69943FCABED}" destId="{387B04D1-C7CC-47AE-833E-CE8A30E48789}" srcOrd="1" destOrd="0" parTransId="{1B0D0794-A189-427D-BD3A-A819B797EF53}" sibTransId="{3E44437E-E2C7-47AA-BE41-3205F397DAB3}"/>
    <dgm:cxn modelId="{6DA0080A-718E-45DB-BA55-C33E499D95BE}" srcId="{4644EFEC-F797-439F-8ADD-A69943FCABED}" destId="{9E356CF1-9D1D-434D-A39E-E2C7CA113E88}" srcOrd="3" destOrd="0" parTransId="{023953EB-E5FE-44C3-BAAF-072E6144465D}" sibTransId="{51AD41D5-56CD-4622-8EAB-E093BD84A053}"/>
    <dgm:cxn modelId="{A1D4A6C7-D877-43AA-A8C7-0DEFDFC7D3C8}" type="presOf" srcId="{ED813F1E-620F-48F6-9F4E-63B2D1D20060}" destId="{A5BD6C11-1D8D-491C-82B9-3A0B73957910}" srcOrd="0" destOrd="0" presId="urn:microsoft.com/office/officeart/2005/8/layout/list1"/>
    <dgm:cxn modelId="{BE206F4C-117C-460C-ADC0-7CBB457024AB}" type="presOf" srcId="{8C813AE9-AA02-4CA8-9E30-B110EB7CE505}" destId="{E45318AF-7858-4138-8825-35D5832F3B98}" srcOrd="1" destOrd="0" presId="urn:microsoft.com/office/officeart/2005/8/layout/list1"/>
    <dgm:cxn modelId="{548CBCFC-D8F0-4A67-B604-71F7CD1918D1}" type="presOf" srcId="{ED813F1E-620F-48F6-9F4E-63B2D1D20060}" destId="{70AEC937-1104-419C-BCCA-F18DD607BFD2}" srcOrd="1" destOrd="0" presId="urn:microsoft.com/office/officeart/2005/8/layout/list1"/>
    <dgm:cxn modelId="{B08EF079-7CD3-46B6-A5CB-9EA64B25985C}" type="presParOf" srcId="{E24945B0-BF66-4596-A3CB-423F60B68CFE}" destId="{7303E823-74B0-45A5-B25C-DBC1914BC76D}" srcOrd="0" destOrd="0" presId="urn:microsoft.com/office/officeart/2005/8/layout/list1"/>
    <dgm:cxn modelId="{1F4F1F4A-B614-4C7F-A700-1E7CBE2D65A4}" type="presParOf" srcId="{7303E823-74B0-45A5-B25C-DBC1914BC76D}" destId="{26294B95-7832-412F-AE24-258BE6AC51C6}" srcOrd="0" destOrd="0" presId="urn:microsoft.com/office/officeart/2005/8/layout/list1"/>
    <dgm:cxn modelId="{BF00B996-A44E-4931-B953-B403EF06239C}" type="presParOf" srcId="{7303E823-74B0-45A5-B25C-DBC1914BC76D}" destId="{1F2D1AA3-9B87-454E-BBCE-63EA7A47AD52}" srcOrd="1" destOrd="0" presId="urn:microsoft.com/office/officeart/2005/8/layout/list1"/>
    <dgm:cxn modelId="{B214B481-647B-478E-9B70-D40A56A66C75}" type="presParOf" srcId="{E24945B0-BF66-4596-A3CB-423F60B68CFE}" destId="{2CEADBD9-E72D-4457-9EE4-7C7D2E498E56}" srcOrd="1" destOrd="0" presId="urn:microsoft.com/office/officeart/2005/8/layout/list1"/>
    <dgm:cxn modelId="{C8D42090-07AD-45E7-88CF-6C69874AD577}" type="presParOf" srcId="{E24945B0-BF66-4596-A3CB-423F60B68CFE}" destId="{2AAFFD9E-E803-43A7-A73D-816DCE2D47CC}" srcOrd="2" destOrd="0" presId="urn:microsoft.com/office/officeart/2005/8/layout/list1"/>
    <dgm:cxn modelId="{668CE029-0D4E-43C3-889F-6E3D41F12B2F}" type="presParOf" srcId="{E24945B0-BF66-4596-A3CB-423F60B68CFE}" destId="{92899D3E-9BA5-44C2-9576-33871FADA1E8}" srcOrd="3" destOrd="0" presId="urn:microsoft.com/office/officeart/2005/8/layout/list1"/>
    <dgm:cxn modelId="{538330AB-B9D3-43C1-8A11-363E21C2A864}" type="presParOf" srcId="{E24945B0-BF66-4596-A3CB-423F60B68CFE}" destId="{B0F5C797-1F4F-4FC6-9529-2AA983EFDDAD}" srcOrd="4" destOrd="0" presId="urn:microsoft.com/office/officeart/2005/8/layout/list1"/>
    <dgm:cxn modelId="{8247A160-3100-4176-9C60-A7085032DEFF}" type="presParOf" srcId="{B0F5C797-1F4F-4FC6-9529-2AA983EFDDAD}" destId="{FA600379-EEB4-40C4-A9E5-C71CE2463222}" srcOrd="0" destOrd="0" presId="urn:microsoft.com/office/officeart/2005/8/layout/list1"/>
    <dgm:cxn modelId="{1D7F7CBA-9EB2-45E4-896E-3C218E376CED}" type="presParOf" srcId="{B0F5C797-1F4F-4FC6-9529-2AA983EFDDAD}" destId="{B2B1500F-EF0D-44A6-869E-E49885D7724F}" srcOrd="1" destOrd="0" presId="urn:microsoft.com/office/officeart/2005/8/layout/list1"/>
    <dgm:cxn modelId="{06B5E1CF-2CD4-48CD-8829-0802F794FA14}" type="presParOf" srcId="{E24945B0-BF66-4596-A3CB-423F60B68CFE}" destId="{1AA9EF28-A2E0-4218-B12B-06DDDFEF717A}" srcOrd="5" destOrd="0" presId="urn:microsoft.com/office/officeart/2005/8/layout/list1"/>
    <dgm:cxn modelId="{11CB2D2E-C888-4DA9-B077-ACA8611D3E8D}" type="presParOf" srcId="{E24945B0-BF66-4596-A3CB-423F60B68CFE}" destId="{88FD6A39-ABA1-4B31-98BC-1DDE64B2CEAE}" srcOrd="6" destOrd="0" presId="urn:microsoft.com/office/officeart/2005/8/layout/list1"/>
    <dgm:cxn modelId="{24CDC074-34BC-4F1F-ABC4-9DB7CB6FF833}" type="presParOf" srcId="{E24945B0-BF66-4596-A3CB-423F60B68CFE}" destId="{B4130B3B-D133-4C06-AAD5-C65A3DD66FAD}" srcOrd="7" destOrd="0" presId="urn:microsoft.com/office/officeart/2005/8/layout/list1"/>
    <dgm:cxn modelId="{A0EC8D8B-E635-40FE-A266-CD3EFE2371E1}" type="presParOf" srcId="{E24945B0-BF66-4596-A3CB-423F60B68CFE}" destId="{F03D92EA-0678-4A88-81AA-E9AAD8151AB2}" srcOrd="8" destOrd="0" presId="urn:microsoft.com/office/officeart/2005/8/layout/list1"/>
    <dgm:cxn modelId="{135D77F3-D2DE-4C3E-80A4-0F70AF4B90FA}" type="presParOf" srcId="{F03D92EA-0678-4A88-81AA-E9AAD8151AB2}" destId="{987560FD-EC00-4882-AD68-4A295C2017C4}" srcOrd="0" destOrd="0" presId="urn:microsoft.com/office/officeart/2005/8/layout/list1"/>
    <dgm:cxn modelId="{9751CCD2-B754-42DC-AEC9-AF4993D2E6F3}" type="presParOf" srcId="{F03D92EA-0678-4A88-81AA-E9AAD8151AB2}" destId="{E656C8EB-AA67-458D-96E6-6F203A860788}" srcOrd="1" destOrd="0" presId="urn:microsoft.com/office/officeart/2005/8/layout/list1"/>
    <dgm:cxn modelId="{023D98DD-C77A-4B88-AE7F-CB24F2A7DCFA}" type="presParOf" srcId="{E24945B0-BF66-4596-A3CB-423F60B68CFE}" destId="{77555FC1-302E-47AE-AC08-3BF2EE2EBE30}" srcOrd="9" destOrd="0" presId="urn:microsoft.com/office/officeart/2005/8/layout/list1"/>
    <dgm:cxn modelId="{FB013A18-52D4-4815-8FF2-FE308C74E66C}" type="presParOf" srcId="{E24945B0-BF66-4596-A3CB-423F60B68CFE}" destId="{92C4001C-E44C-4DFD-BDF3-9D867186736F}" srcOrd="10" destOrd="0" presId="urn:microsoft.com/office/officeart/2005/8/layout/list1"/>
    <dgm:cxn modelId="{234B643E-A110-4283-95D3-BD7D975FB815}" type="presParOf" srcId="{E24945B0-BF66-4596-A3CB-423F60B68CFE}" destId="{27C83C77-3D3B-418B-AA41-DA8AFC8882BC}" srcOrd="11" destOrd="0" presId="urn:microsoft.com/office/officeart/2005/8/layout/list1"/>
    <dgm:cxn modelId="{557FE342-F2EA-437D-91A3-A17B395335D4}" type="presParOf" srcId="{E24945B0-BF66-4596-A3CB-423F60B68CFE}" destId="{D822E0E6-B511-4699-A66B-97BD18769541}" srcOrd="12" destOrd="0" presId="urn:microsoft.com/office/officeart/2005/8/layout/list1"/>
    <dgm:cxn modelId="{2B615612-44DC-46D8-8FB0-E9B5145C6727}" type="presParOf" srcId="{D822E0E6-B511-4699-A66B-97BD18769541}" destId="{E1951F5A-D3F0-414C-8FB4-4DDCCD1B61AD}" srcOrd="0" destOrd="0" presId="urn:microsoft.com/office/officeart/2005/8/layout/list1"/>
    <dgm:cxn modelId="{3F9E99ED-F091-4721-88C0-B57E78AD83FF}" type="presParOf" srcId="{D822E0E6-B511-4699-A66B-97BD18769541}" destId="{FC5DE7B0-FA79-478C-8B54-9CADD3E0F060}" srcOrd="1" destOrd="0" presId="urn:microsoft.com/office/officeart/2005/8/layout/list1"/>
    <dgm:cxn modelId="{B30BA3EE-068C-49A6-AEDF-D1F54565F325}" type="presParOf" srcId="{E24945B0-BF66-4596-A3CB-423F60B68CFE}" destId="{B50C5A28-BFDB-418D-B9A3-8653DF9696FD}" srcOrd="13" destOrd="0" presId="urn:microsoft.com/office/officeart/2005/8/layout/list1"/>
    <dgm:cxn modelId="{727764C6-1F06-4E90-8B6A-CB6FF33B76A6}" type="presParOf" srcId="{E24945B0-BF66-4596-A3CB-423F60B68CFE}" destId="{16C7716D-CA6C-43C5-B11A-86468A09F768}" srcOrd="14" destOrd="0" presId="urn:microsoft.com/office/officeart/2005/8/layout/list1"/>
    <dgm:cxn modelId="{6E07DEC5-5E9A-4254-A5D7-C20ACC92EF28}" type="presParOf" srcId="{E24945B0-BF66-4596-A3CB-423F60B68CFE}" destId="{A0202F01-637C-4EFD-A6B1-1DD0B81F42DE}" srcOrd="15" destOrd="0" presId="urn:microsoft.com/office/officeart/2005/8/layout/list1"/>
    <dgm:cxn modelId="{EA16F4F2-2B4A-40F9-849A-B6D06E9ED457}" type="presParOf" srcId="{E24945B0-BF66-4596-A3CB-423F60B68CFE}" destId="{2CCE5F5D-6355-4379-8E4C-EB7FA7D6241A}" srcOrd="16" destOrd="0" presId="urn:microsoft.com/office/officeart/2005/8/layout/list1"/>
    <dgm:cxn modelId="{B0F8F756-2BA7-4694-B877-AC1522A7E6C7}" type="presParOf" srcId="{2CCE5F5D-6355-4379-8E4C-EB7FA7D6241A}" destId="{A5BD6C11-1D8D-491C-82B9-3A0B73957910}" srcOrd="0" destOrd="0" presId="urn:microsoft.com/office/officeart/2005/8/layout/list1"/>
    <dgm:cxn modelId="{7D220AE8-CE7E-4AE7-875E-3FE52FFFF03A}" type="presParOf" srcId="{2CCE5F5D-6355-4379-8E4C-EB7FA7D6241A}" destId="{70AEC937-1104-419C-BCCA-F18DD607BFD2}" srcOrd="1" destOrd="0" presId="urn:microsoft.com/office/officeart/2005/8/layout/list1"/>
    <dgm:cxn modelId="{0CB1C4CC-8560-40F7-BAF6-931D902F68EF}" type="presParOf" srcId="{E24945B0-BF66-4596-A3CB-423F60B68CFE}" destId="{33A034B5-6EB9-4024-BDE1-B0EF7D6B18A9}" srcOrd="17" destOrd="0" presId="urn:microsoft.com/office/officeart/2005/8/layout/list1"/>
    <dgm:cxn modelId="{04D241C3-3880-4E95-B50C-604DAC61AB87}" type="presParOf" srcId="{E24945B0-BF66-4596-A3CB-423F60B68CFE}" destId="{7882FCDB-8D55-4BF0-BC95-B64B13F5DDD3}" srcOrd="18" destOrd="0" presId="urn:microsoft.com/office/officeart/2005/8/layout/list1"/>
    <dgm:cxn modelId="{E7B4A8DC-8C33-4DEC-AFD2-B8C303883505}" type="presParOf" srcId="{E24945B0-BF66-4596-A3CB-423F60B68CFE}" destId="{B5AF28CD-BE5D-4B5D-8EE3-47DD16ED8F44}" srcOrd="19" destOrd="0" presId="urn:microsoft.com/office/officeart/2005/8/layout/list1"/>
    <dgm:cxn modelId="{BAECB425-2C2C-4F8C-A9B2-55E56DA49D5A}" type="presParOf" srcId="{E24945B0-BF66-4596-A3CB-423F60B68CFE}" destId="{E610B682-BA25-4F63-A442-4EFC1ADFC161}" srcOrd="20" destOrd="0" presId="urn:microsoft.com/office/officeart/2005/8/layout/list1"/>
    <dgm:cxn modelId="{32AA8973-24DB-479A-B80F-4402C060025B}" type="presParOf" srcId="{E610B682-BA25-4F63-A442-4EFC1ADFC161}" destId="{50E0AF39-52EF-4702-B25C-755B3456ACDB}" srcOrd="0" destOrd="0" presId="urn:microsoft.com/office/officeart/2005/8/layout/list1"/>
    <dgm:cxn modelId="{5CB7881F-9CDE-42B6-A3FA-69607F182B75}" type="presParOf" srcId="{E610B682-BA25-4F63-A442-4EFC1ADFC161}" destId="{E45318AF-7858-4138-8825-35D5832F3B98}" srcOrd="1" destOrd="0" presId="urn:microsoft.com/office/officeart/2005/8/layout/list1"/>
    <dgm:cxn modelId="{9E38A469-0014-47E1-B319-C543ED2E6636}" type="presParOf" srcId="{E24945B0-BF66-4596-A3CB-423F60B68CFE}" destId="{62345983-C5E2-4526-B420-D15DA39F402D}" srcOrd="21" destOrd="0" presId="urn:microsoft.com/office/officeart/2005/8/layout/list1"/>
    <dgm:cxn modelId="{370596A9-977A-4460-8981-B6DD421A233C}" type="presParOf" srcId="{E24945B0-BF66-4596-A3CB-423F60B68CFE}" destId="{76CBF81F-D2DA-4DDC-B80F-4A7BED5C774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B1017-B926-4CC1-902B-3D4500C65F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990A638E-F96D-4C9F-80C2-D8E31FB266B6}">
      <dgm:prSet phldrT="[Text]"/>
      <dgm:spPr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lt-LT" smtClean="0">
              <a:solidFill>
                <a:srgbClr val="800000"/>
              </a:solidFill>
            </a:rPr>
            <a:t>Mūsų mokymo kursas baigėsi</a:t>
          </a:r>
          <a:r>
            <a:rPr lang="lv-LV" smtClean="0">
              <a:solidFill>
                <a:srgbClr val="800000"/>
              </a:solidFill>
            </a:rPr>
            <a:t>!</a:t>
          </a:r>
          <a:endParaRPr lang="lv-LV" dirty="0">
            <a:solidFill>
              <a:srgbClr val="800000"/>
            </a:solidFill>
          </a:endParaRPr>
        </a:p>
      </dgm:t>
    </dgm:pt>
    <dgm:pt modelId="{DD7FD78D-9D4B-4FE8-9F97-60184C9ED6FF}" type="parTrans" cxnId="{0A9B6BC2-FF68-4036-BDBD-A7810305251D}">
      <dgm:prSet/>
      <dgm:spPr/>
      <dgm:t>
        <a:bodyPr/>
        <a:lstStyle/>
        <a:p>
          <a:endParaRPr lang="lv-LV"/>
        </a:p>
      </dgm:t>
    </dgm:pt>
    <dgm:pt modelId="{B26244E2-6FF8-4447-9EE3-CFEC1A412865}" type="sibTrans" cxnId="{0A9B6BC2-FF68-4036-BDBD-A7810305251D}">
      <dgm:prSet/>
      <dgm:spPr/>
      <dgm:t>
        <a:bodyPr/>
        <a:lstStyle/>
        <a:p>
          <a:endParaRPr lang="lv-LV"/>
        </a:p>
      </dgm:t>
    </dgm:pt>
    <dgm:pt modelId="{2382D41A-B324-4C29-8C34-CFAA797CBAB7}" type="pres">
      <dgm:prSet presAssocID="{39CB1017-B926-4CC1-902B-3D4500C65F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9A012E-F943-4545-AEBA-92A0328EEE6F}" type="pres">
      <dgm:prSet presAssocID="{990A638E-F96D-4C9F-80C2-D8E31FB266B6}" presName="node" presStyleLbl="node1" presStyleIdx="0" presStyleCnt="1" custLinFactNeighborX="0" custLinFactNeighborY="-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0A9B6BC2-FF68-4036-BDBD-A7810305251D}" srcId="{39CB1017-B926-4CC1-902B-3D4500C65F81}" destId="{990A638E-F96D-4C9F-80C2-D8E31FB266B6}" srcOrd="0" destOrd="0" parTransId="{DD7FD78D-9D4B-4FE8-9F97-60184C9ED6FF}" sibTransId="{B26244E2-6FF8-4447-9EE3-CFEC1A412865}"/>
    <dgm:cxn modelId="{69E72BBE-77CC-4309-AA3E-C5FCABF4221B}" type="presOf" srcId="{990A638E-F96D-4C9F-80C2-D8E31FB266B6}" destId="{7F9A012E-F943-4545-AEBA-92A0328EEE6F}" srcOrd="0" destOrd="0" presId="urn:microsoft.com/office/officeart/2005/8/layout/default"/>
    <dgm:cxn modelId="{77F9191F-BABC-4E2C-8D30-DA9D8FB262AE}" type="presOf" srcId="{39CB1017-B926-4CC1-902B-3D4500C65F81}" destId="{2382D41A-B324-4C29-8C34-CFAA797CBAB7}" srcOrd="0" destOrd="0" presId="urn:microsoft.com/office/officeart/2005/8/layout/default"/>
    <dgm:cxn modelId="{652B27D8-418E-4929-AA08-CC75EEC4D25B}" type="presParOf" srcId="{2382D41A-B324-4C29-8C34-CFAA797CBAB7}" destId="{7F9A012E-F943-4545-AEBA-92A0328EEE6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6C29B-E886-4F75-8374-DFE846534BC2}">
      <dsp:nvSpPr>
        <dsp:cNvPr id="0" name=""/>
        <dsp:cNvSpPr/>
      </dsp:nvSpPr>
      <dsp:spPr>
        <a:xfrm>
          <a:off x="651509" y="0"/>
          <a:ext cx="7383780" cy="456754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7DCCC-4E70-491D-B603-3B8F6D01EEB6}">
      <dsp:nvSpPr>
        <dsp:cNvPr id="0" name=""/>
        <dsp:cNvSpPr/>
      </dsp:nvSpPr>
      <dsp:spPr>
        <a:xfrm>
          <a:off x="9331" y="1370262"/>
          <a:ext cx="2796063" cy="1827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solidFill>
                <a:srgbClr val="800000"/>
              </a:solidFill>
            </a:rPr>
            <a:t>Galimybės gerinti savo narių ir kitų visuomenės narių gyvenimo kokybę</a:t>
          </a:r>
          <a:endParaRPr lang="lv-LV" sz="2400" kern="1200" dirty="0">
            <a:solidFill>
              <a:srgbClr val="800000"/>
            </a:solidFill>
          </a:endParaRPr>
        </a:p>
      </dsp:txBody>
      <dsp:txXfrm>
        <a:off x="98519" y="1459450"/>
        <a:ext cx="2617687" cy="1648641"/>
      </dsp:txXfrm>
    </dsp:sp>
    <dsp:sp modelId="{B30FD41B-F68F-477B-A531-E5E5BF8047BA}">
      <dsp:nvSpPr>
        <dsp:cNvPr id="0" name=""/>
        <dsp:cNvSpPr/>
      </dsp:nvSpPr>
      <dsp:spPr>
        <a:xfrm>
          <a:off x="2945368" y="1370262"/>
          <a:ext cx="2796063" cy="1827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solidFill>
                <a:srgbClr val="800000"/>
              </a:solidFill>
            </a:rPr>
            <a:t>Galimybės </a:t>
          </a:r>
          <a:r>
            <a:rPr lang="lt-LT" sz="2400" kern="1200" dirty="0">
              <a:solidFill>
                <a:srgbClr val="800000"/>
              </a:solidFill>
            </a:rPr>
            <a:t>tobulėti profesinėje srityje ir skatinti asmeninį augimą</a:t>
          </a:r>
          <a:endParaRPr lang="en-US" sz="2400" kern="1200" dirty="0">
            <a:solidFill>
              <a:srgbClr val="800000"/>
            </a:solidFill>
          </a:endParaRPr>
        </a:p>
      </dsp:txBody>
      <dsp:txXfrm>
        <a:off x="3034556" y="1459450"/>
        <a:ext cx="2617687" cy="1648641"/>
      </dsp:txXfrm>
    </dsp:sp>
    <dsp:sp modelId="{F4777033-F56F-42C1-921F-38FEB4A67BB3}">
      <dsp:nvSpPr>
        <dsp:cNvPr id="0" name=""/>
        <dsp:cNvSpPr/>
      </dsp:nvSpPr>
      <dsp:spPr>
        <a:xfrm>
          <a:off x="5881404" y="1370262"/>
          <a:ext cx="2796063" cy="1827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kern="1200" dirty="0" smtClean="0">
              <a:solidFill>
                <a:srgbClr val="800000"/>
              </a:solidFill>
            </a:rPr>
            <a:t>Ekonomikos plėtra</a:t>
          </a:r>
          <a:endParaRPr lang="en-US" sz="2400" kern="1200" dirty="0">
            <a:solidFill>
              <a:srgbClr val="800000"/>
            </a:solidFill>
          </a:endParaRPr>
        </a:p>
      </dsp:txBody>
      <dsp:txXfrm>
        <a:off x="5970592" y="1459450"/>
        <a:ext cx="2617687" cy="16486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FFD9E-E803-43A7-A73D-816DCE2D47CC}">
      <dsp:nvSpPr>
        <dsp:cNvPr id="0" name=""/>
        <dsp:cNvSpPr/>
      </dsp:nvSpPr>
      <dsp:spPr>
        <a:xfrm>
          <a:off x="0" y="130556"/>
          <a:ext cx="38655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D1AA3-9B87-454E-BBCE-63EA7A47AD52}">
      <dsp:nvSpPr>
        <dsp:cNvPr id="0" name=""/>
        <dsp:cNvSpPr/>
      </dsp:nvSpPr>
      <dsp:spPr>
        <a:xfrm>
          <a:off x="288033" y="1"/>
          <a:ext cx="2705901" cy="3399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277" tIns="0" rIns="1022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NVO </a:t>
          </a:r>
          <a:r>
            <a:rPr lang="en-US" sz="2000" b="1" kern="1200" dirty="0" err="1" smtClean="0"/>
            <a:t>skatina</a:t>
          </a:r>
          <a:r>
            <a:rPr lang="lt-LT" sz="2000" b="1" kern="1200" dirty="0" smtClean="0"/>
            <a:t>:</a:t>
          </a:r>
          <a:endParaRPr lang="lv-LV" sz="2000" b="1" kern="1200" dirty="0"/>
        </a:p>
      </dsp:txBody>
      <dsp:txXfrm>
        <a:off x="304628" y="16596"/>
        <a:ext cx="2672711" cy="306763"/>
      </dsp:txXfrm>
    </dsp:sp>
    <dsp:sp modelId="{88FD6A39-ABA1-4B31-98BC-1DDE64B2CEAE}">
      <dsp:nvSpPr>
        <dsp:cNvPr id="0" name=""/>
        <dsp:cNvSpPr/>
      </dsp:nvSpPr>
      <dsp:spPr>
        <a:xfrm>
          <a:off x="0" y="947036"/>
          <a:ext cx="38655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1500F-EF0D-44A6-869E-E49885D7724F}">
      <dsp:nvSpPr>
        <dsp:cNvPr id="0" name=""/>
        <dsp:cNvSpPr/>
      </dsp:nvSpPr>
      <dsp:spPr>
        <a:xfrm>
          <a:off x="193278" y="681356"/>
          <a:ext cx="2705901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277" tIns="0" rIns="1022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800" b="1" kern="1200" dirty="0"/>
            <a:t>žmogaus teisių </a:t>
          </a:r>
          <a:r>
            <a:rPr lang="lt-LT" sz="1800" b="1" kern="1200" dirty="0" smtClean="0"/>
            <a:t>apsaugą</a:t>
          </a:r>
          <a:endParaRPr lang="en-US" sz="1800" b="1" kern="1200" dirty="0"/>
        </a:p>
      </dsp:txBody>
      <dsp:txXfrm>
        <a:off x="219217" y="707295"/>
        <a:ext cx="2654023" cy="479482"/>
      </dsp:txXfrm>
    </dsp:sp>
    <dsp:sp modelId="{92C4001C-E44C-4DFD-BDF3-9D867186736F}">
      <dsp:nvSpPr>
        <dsp:cNvPr id="0" name=""/>
        <dsp:cNvSpPr/>
      </dsp:nvSpPr>
      <dsp:spPr>
        <a:xfrm>
          <a:off x="0" y="1763516"/>
          <a:ext cx="38655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6C8EB-AA67-458D-96E6-6F203A860788}">
      <dsp:nvSpPr>
        <dsp:cNvPr id="0" name=""/>
        <dsp:cNvSpPr/>
      </dsp:nvSpPr>
      <dsp:spPr>
        <a:xfrm>
          <a:off x="193278" y="1497836"/>
          <a:ext cx="2705901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277" tIns="0" rIns="1022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/>
            <a:t>s</a:t>
          </a:r>
          <a:r>
            <a:rPr lang="en-US" sz="2000" b="1" kern="1200" dirty="0" err="1" smtClean="0"/>
            <a:t>ocialin</a:t>
          </a:r>
          <a:r>
            <a:rPr lang="lt-LT" sz="2000" b="1" kern="1200" dirty="0" smtClean="0"/>
            <a:t>į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kapital</a:t>
          </a:r>
          <a:r>
            <a:rPr lang="lt-LT" sz="2000" b="1" kern="1200" dirty="0" smtClean="0"/>
            <a:t>ą</a:t>
          </a:r>
          <a:endParaRPr lang="en-US" sz="2000" b="1" kern="1200" dirty="0"/>
        </a:p>
      </dsp:txBody>
      <dsp:txXfrm>
        <a:off x="219217" y="1523775"/>
        <a:ext cx="2654023" cy="479482"/>
      </dsp:txXfrm>
    </dsp:sp>
    <dsp:sp modelId="{16C7716D-CA6C-43C5-B11A-86468A09F768}">
      <dsp:nvSpPr>
        <dsp:cNvPr id="0" name=""/>
        <dsp:cNvSpPr/>
      </dsp:nvSpPr>
      <dsp:spPr>
        <a:xfrm>
          <a:off x="0" y="2579996"/>
          <a:ext cx="38655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DE7B0-FA79-478C-8B54-9CADD3E0F060}">
      <dsp:nvSpPr>
        <dsp:cNvPr id="0" name=""/>
        <dsp:cNvSpPr/>
      </dsp:nvSpPr>
      <dsp:spPr>
        <a:xfrm>
          <a:off x="193278" y="2314316"/>
          <a:ext cx="2705901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277" tIns="0" rIns="1022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įdarbinim</a:t>
          </a:r>
          <a:r>
            <a:rPr lang="lt-LT" sz="1800" b="1" kern="1200" dirty="0" smtClean="0"/>
            <a:t>ą</a:t>
          </a:r>
          <a:r>
            <a:rPr lang="en-US" sz="1800" b="1" kern="1200" dirty="0" smtClean="0"/>
            <a:t> </a:t>
          </a:r>
          <a:r>
            <a:rPr lang="en-US" sz="1800" b="1" kern="1200" dirty="0" err="1"/>
            <a:t>ir</a:t>
          </a:r>
          <a:r>
            <a:rPr lang="en-US" sz="1800" b="1" kern="1200" dirty="0"/>
            <a:t> </a:t>
          </a:r>
          <a:r>
            <a:rPr lang="en-US" sz="1800" b="1" kern="1200" dirty="0" err="1" smtClean="0"/>
            <a:t>savanorišk</a:t>
          </a:r>
          <a:r>
            <a:rPr lang="lt-LT" sz="1800" b="1" kern="1200" dirty="0" smtClean="0"/>
            <a:t>ą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darb</a:t>
          </a:r>
          <a:r>
            <a:rPr lang="lt-LT" sz="1800" b="1" kern="1200" dirty="0" smtClean="0"/>
            <a:t>ą</a:t>
          </a:r>
          <a:endParaRPr lang="en-US" sz="1800" b="1" kern="1200" dirty="0"/>
        </a:p>
      </dsp:txBody>
      <dsp:txXfrm>
        <a:off x="219217" y="2340255"/>
        <a:ext cx="2654023" cy="479482"/>
      </dsp:txXfrm>
    </dsp:sp>
    <dsp:sp modelId="{7882FCDB-8D55-4BF0-BC95-B64B13F5DDD3}">
      <dsp:nvSpPr>
        <dsp:cNvPr id="0" name=""/>
        <dsp:cNvSpPr/>
      </dsp:nvSpPr>
      <dsp:spPr>
        <a:xfrm>
          <a:off x="0" y="3567169"/>
          <a:ext cx="38655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EC937-1104-419C-BCCA-F18DD607BFD2}">
      <dsp:nvSpPr>
        <dsp:cNvPr id="0" name=""/>
        <dsp:cNvSpPr/>
      </dsp:nvSpPr>
      <dsp:spPr>
        <a:xfrm>
          <a:off x="193278" y="3130796"/>
          <a:ext cx="2705901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277" tIns="0" rIns="1022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/>
            <a:t>mokėti mokesčius</a:t>
          </a:r>
          <a:endParaRPr lang="en-US" sz="2000" b="1" kern="1200" dirty="0"/>
        </a:p>
      </dsp:txBody>
      <dsp:txXfrm>
        <a:off x="219217" y="3156735"/>
        <a:ext cx="2654023" cy="479482"/>
      </dsp:txXfrm>
    </dsp:sp>
    <dsp:sp modelId="{76CBF81F-D2DA-4DDC-B80F-4A7BED5C774E}">
      <dsp:nvSpPr>
        <dsp:cNvPr id="0" name=""/>
        <dsp:cNvSpPr/>
      </dsp:nvSpPr>
      <dsp:spPr>
        <a:xfrm>
          <a:off x="0" y="4212956"/>
          <a:ext cx="386557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318AF-7858-4138-8825-35D5832F3B98}">
      <dsp:nvSpPr>
        <dsp:cNvPr id="0" name=""/>
        <dsp:cNvSpPr/>
      </dsp:nvSpPr>
      <dsp:spPr>
        <a:xfrm>
          <a:off x="193278" y="3947276"/>
          <a:ext cx="2705901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277" tIns="0" rIns="10227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pritraukti užsienio finansavimą</a:t>
          </a:r>
        </a:p>
      </dsp:txBody>
      <dsp:txXfrm>
        <a:off x="219217" y="3973215"/>
        <a:ext cx="2654023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A012E-F943-4545-AEBA-92A0328EEE6F}">
      <dsp:nvSpPr>
        <dsp:cNvPr id="0" name=""/>
        <dsp:cNvSpPr/>
      </dsp:nvSpPr>
      <dsp:spPr>
        <a:xfrm>
          <a:off x="572616" y="12"/>
          <a:ext cx="7541567" cy="4524940"/>
        </a:xfrm>
        <a:prstGeom prst="roundRect">
          <a:avLst/>
        </a:prstGeom>
        <a:gradFill flip="none" rotWithShape="0">
          <a:gsLst>
            <a:gs pos="0">
              <a:schemeClr val="bg2">
                <a:shade val="30000"/>
                <a:satMod val="115000"/>
              </a:schemeClr>
            </a:gs>
            <a:gs pos="50000">
              <a:schemeClr val="bg2">
                <a:shade val="67500"/>
                <a:satMod val="115000"/>
              </a:schemeClr>
            </a:gs>
            <a:gs pos="100000">
              <a:schemeClr val="bg2"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6500" kern="1200" smtClean="0">
              <a:solidFill>
                <a:srgbClr val="800000"/>
              </a:solidFill>
            </a:rPr>
            <a:t>Mūsų mokymo kursas baigėsi</a:t>
          </a:r>
          <a:r>
            <a:rPr lang="lv-LV" sz="6500" kern="1200" smtClean="0">
              <a:solidFill>
                <a:srgbClr val="800000"/>
              </a:solidFill>
            </a:rPr>
            <a:t>!</a:t>
          </a:r>
          <a:endParaRPr lang="lv-LV" sz="6500" kern="1200" dirty="0">
            <a:solidFill>
              <a:srgbClr val="800000"/>
            </a:solidFill>
          </a:endParaRPr>
        </a:p>
      </dsp:txBody>
      <dsp:txXfrm>
        <a:off x="793505" y="220901"/>
        <a:ext cx="7099789" cy="4083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/>
              <a:t>Click to edit Master text styles</a:t>
            </a:r>
          </a:p>
          <a:p>
            <a:pPr lvl="1" eaLnBrk="1" latinLnBrk="0" hangingPunct="1"/>
            <a:r>
              <a:rPr kumimoji="0" lang="lv-LV"/>
              <a:t>Second level</a:t>
            </a:r>
          </a:p>
          <a:p>
            <a:pPr lvl="2" eaLnBrk="1" latinLnBrk="0" hangingPunct="1"/>
            <a:r>
              <a:rPr kumimoji="0" lang="lv-LV"/>
              <a:t>Third level</a:t>
            </a:r>
          </a:p>
          <a:p>
            <a:pPr lvl="3" eaLnBrk="1" latinLnBrk="0" hangingPunct="1"/>
            <a:r>
              <a:rPr kumimoji="0" lang="lv-LV"/>
              <a:t>Fourth level</a:t>
            </a:r>
          </a:p>
          <a:p>
            <a:pPr lvl="4" eaLnBrk="1" latinLnBrk="0" hangingPunct="1"/>
            <a:r>
              <a:rPr kumimoji="0" lang="lv-LV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6B4D0-81FC-FE4D-8D36-EB355FF11E4C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E9AC07-2F1B-42DB-BAB4-9594E348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83671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100" dirty="0"/>
              <a:t>Pilietinės visuomenės poveikis ir vertė</a:t>
            </a:r>
            <a:r>
              <a:rPr lang="lv-LV" dirty="0"/>
              <a:t/>
            </a:r>
            <a:br>
              <a:rPr lang="lv-LV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b="1" dirty="0" err="1"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Socialinis</a:t>
            </a:r>
            <a:r>
              <a:rPr lang="en-US" sz="1800" b="1" dirty="0"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aktyvumas</a:t>
            </a:r>
            <a:r>
              <a:rPr lang="en-US" sz="1800" b="1" dirty="0"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senjorams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DD9134-C563-4ABE-8B1F-A3A4C700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95" y="2202505"/>
            <a:ext cx="6401355" cy="27312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4DB5F9-E407-4BBC-A460-BB2082880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132856"/>
            <a:ext cx="8458200" cy="28803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C1934E-8330-49F9-BD1E-2A0ACE67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997" y="5009994"/>
            <a:ext cx="178018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2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761F17-6072-44F0-9F20-7C25CC9C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Apskritas stalas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FE3F73-19E3-4BF4-9C83-D62D096FE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83224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dirty="0">
                <a:solidFill>
                  <a:srgbClr val="800000"/>
                </a:solidFill>
              </a:rPr>
              <a:t>Diskusija 40-45 min .:</a:t>
            </a:r>
          </a:p>
          <a:p>
            <a:r>
              <a:rPr lang="lt-LT" dirty="0">
                <a:solidFill>
                  <a:srgbClr val="800000"/>
                </a:solidFill>
              </a:rPr>
              <a:t>Kokia jūsų nuomonė apie nevyriausybinių organizacijų veiklą?</a:t>
            </a:r>
          </a:p>
          <a:p>
            <a:r>
              <a:rPr lang="lt-LT" dirty="0">
                <a:solidFill>
                  <a:srgbClr val="800000"/>
                </a:solidFill>
              </a:rPr>
              <a:t>Kokias NVO savo regione žinote?</a:t>
            </a:r>
          </a:p>
          <a:p>
            <a:r>
              <a:rPr lang="lt-LT" dirty="0">
                <a:solidFill>
                  <a:srgbClr val="800000"/>
                </a:solidFill>
              </a:rPr>
              <a:t>Kurie iš jų padeda pagerinti senjorų gyvenimą?</a:t>
            </a:r>
          </a:p>
          <a:p>
            <a:r>
              <a:rPr lang="lt-LT" dirty="0">
                <a:solidFill>
                  <a:srgbClr val="800000"/>
                </a:solidFill>
              </a:rPr>
              <a:t>Kaip pasikeitė jūsų požiūris ir pilietinės visuomenės veiklos vertinimas?</a:t>
            </a:r>
            <a:endParaRPr lang="lv-LV" sz="2000" dirty="0">
              <a:solidFill>
                <a:srgbClr val="800000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ABFD874B-030B-4A81-85A6-886CAEF02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7541" y="1621536"/>
            <a:ext cx="3049707" cy="4327744"/>
          </a:xfrm>
        </p:spPr>
      </p:pic>
    </p:spTree>
    <p:extLst>
      <p:ext uri="{BB962C8B-B14F-4D97-AF65-F5344CB8AC3E}">
        <p14:creationId xmlns:p14="http://schemas.microsoft.com/office/powerpoint/2010/main" val="163208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Ačiū Jums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="" xmlns:a16="http://schemas.microsoft.com/office/drawing/2014/main" id="{AE890883-43DE-4DC4-9DA6-E8F2F6EC7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82301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D841DD-8EB8-4E2F-820B-95C5DCA6FA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886" y="1554163"/>
            <a:ext cx="1394627" cy="11978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04966"/>
          </a:xfrm>
        </p:spPr>
        <p:txBody>
          <a:bodyPr>
            <a:normAutofit/>
          </a:bodyPr>
          <a:lstStyle/>
          <a:p>
            <a:pPr algn="ctr"/>
            <a:r>
              <a:rPr lang="lt-LT" sz="2400" dirty="0"/>
              <a:t>NVO / trečiasis sektorius /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lt-LT" sz="2400" dirty="0" smtClean="0"/>
              <a:t>pilietinė </a:t>
            </a:r>
            <a:r>
              <a:rPr lang="lt-LT" sz="2400" dirty="0"/>
              <a:t>visuomenė tenkina visuomenės poreikius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6C7440D5-0731-4146-A468-453012871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20667"/>
              </p:ext>
            </p:extLst>
          </p:nvPr>
        </p:nvGraphicFramePr>
        <p:xfrm>
          <a:off x="304799" y="1833257"/>
          <a:ext cx="8686800" cy="456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DC5EF4E-D916-46E3-852A-ADAB87AD7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2637" y="5295833"/>
            <a:ext cx="2836631" cy="1104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2E12F9-BF54-4B16-9B30-7664EE6021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475" y="5255592"/>
            <a:ext cx="2759962" cy="1104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8813B2-9BC5-494C-ACA1-90C85A14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5332694"/>
            <a:ext cx="2836631" cy="10681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9F0EC3-D164-4CAE-8D15-58B60AD4C3A5}"/>
              </a:ext>
            </a:extLst>
          </p:cNvPr>
          <p:cNvSpPr txBox="1"/>
          <p:nvPr/>
        </p:nvSpPr>
        <p:spPr>
          <a:xfrm>
            <a:off x="417451" y="1711643"/>
            <a:ext cx="8610563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45113">
                <a:srgbClr val="F0F0F0"/>
              </a:gs>
              <a:gs pos="5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sx="97000" sy="97000" algn="ctr" rotWithShape="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lt-LT" sz="2000" dirty="0"/>
              <a:t>veikti visuomenės interesais, o pelnas nėra jų veiklos tikslas</a:t>
            </a: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lt-LT" sz="2000" dirty="0"/>
              <a:t>apima labdaros organizacijas, NVO, bendruomenių grupes, profesines asociacijas, socialinius judėjimus ir </a:t>
            </a:r>
            <a:r>
              <a:rPr lang="en-US" sz="2000" dirty="0" err="1" smtClean="0"/>
              <a:t>konsultan</a:t>
            </a:r>
            <a:r>
              <a:rPr lang="lt-LT" sz="2000" dirty="0" smtClean="0"/>
              <a:t>tų </a:t>
            </a:r>
            <a:r>
              <a:rPr lang="lt-LT" sz="2000" dirty="0"/>
              <a:t>grupes</a:t>
            </a:r>
            <a:endParaRPr lang="lv-LV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355025-80A5-4A2A-A7A5-63A41D24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400" dirty="0"/>
              <a:t>NVO / trečiasis sektorius /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lt-LT" sz="2400" dirty="0"/>
              <a:t>pilietinė visuomenė tenkina visuomenės poreikius</a:t>
            </a:r>
            <a:endParaRPr lang="lv-LV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AFC8F0C6-975F-4140-B7A4-8570B0C4C3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5684" y="3855088"/>
            <a:ext cx="3456384" cy="2300066"/>
          </a:xfrm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59C42D8-07BB-44F9-BE3F-11B573E78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069160"/>
          </a:xfrm>
        </p:spPr>
        <p:txBody>
          <a:bodyPr>
            <a:normAutofit lnSpcReduction="10000"/>
          </a:bodyPr>
          <a:lstStyle/>
          <a:p>
            <a:pPr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lt-LT" sz="2000" dirty="0">
                <a:solidFill>
                  <a:prstClr val="black"/>
                </a:solidFill>
              </a:rPr>
              <a:t>stengiasi patenkinti tam tikrų visuomenės grupių poreikius, kurių valstybė, vietos valdžia ar įmonės tinkamai </a:t>
            </a:r>
            <a:r>
              <a:rPr lang="lt-LT" sz="2000" dirty="0" smtClean="0">
                <a:solidFill>
                  <a:prstClr val="black"/>
                </a:solidFill>
              </a:rPr>
              <a:t>neužtikrina</a:t>
            </a:r>
            <a:endParaRPr lang="lt-LT" sz="2000" dirty="0">
              <a:solidFill>
                <a:prstClr val="black"/>
              </a:solidFill>
            </a:endParaRP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lt-LT" sz="2000" dirty="0">
                <a:solidFill>
                  <a:prstClr val="black"/>
                </a:solidFill>
              </a:rPr>
              <a:t>skatinant ir užtikrinant žmogaus teises ir didinant žmonių gyvenimo lygį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lt-LT" sz="2000" dirty="0">
                <a:solidFill>
                  <a:prstClr val="black"/>
                </a:solidFill>
              </a:rPr>
              <a:t>sprendžiant tokius klausimus kaip moterų teisės, aplinkos problemos, žmogaus teisės, ekonominė raida, politinės teisės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lt-LT" sz="2000" dirty="0">
                <a:solidFill>
                  <a:prstClr val="black"/>
                </a:solidFill>
              </a:rPr>
              <a:t>aktyviai dalyvauja priimant politinius sprendimus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lt-LT" sz="2000" dirty="0">
                <a:solidFill>
                  <a:prstClr val="black"/>
                </a:solidFill>
              </a:rPr>
              <a:t>dažnai daro įtaką socialinei, ekonominei ir politinei veiklai bendruomenėse ir visoje šalyje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2D0BF0-F0F6-4079-84F7-43E0449C1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84" y="1784580"/>
            <a:ext cx="3456384" cy="20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8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FB76B-B67E-4EA1-BF4C-A3546695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trečiasis </a:t>
            </a:r>
            <a:r>
              <a:rPr lang="lv-LV" dirty="0" smtClean="0"/>
              <a:t>sektorius</a:t>
            </a:r>
            <a:endParaRPr lang="lv-LV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="" xmlns:a16="http://schemas.microsoft.com/office/drawing/2014/main" id="{4C0D144B-FD48-4B6C-A71C-C8D2D63E36D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26402315"/>
              </p:ext>
            </p:extLst>
          </p:nvPr>
        </p:nvGraphicFramePr>
        <p:xfrm>
          <a:off x="611560" y="1298448"/>
          <a:ext cx="3865573" cy="472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Content Placeholder 18">
            <a:extLst>
              <a:ext uri="{FF2B5EF4-FFF2-40B4-BE49-F238E27FC236}">
                <a16:creationId xmlns="" xmlns:a16="http://schemas.microsoft.com/office/drawing/2014/main" id="{7761A203-5E85-4C11-9143-737570C2ED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r="12705"/>
          <a:stretch/>
        </p:blipFill>
        <p:spPr>
          <a:xfrm>
            <a:off x="4507431" y="2228729"/>
            <a:ext cx="4025009" cy="3125944"/>
          </a:xfrm>
        </p:spPr>
      </p:pic>
    </p:spTree>
    <p:extLst>
      <p:ext uri="{BB962C8B-B14F-4D97-AF65-F5344CB8AC3E}">
        <p14:creationId xmlns:p14="http://schemas.microsoft.com/office/powerpoint/2010/main" val="336387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7F1BD-0749-4978-9077-ACBD9708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000000"/>
                </a:solidFill>
              </a:rPr>
              <a:t>trečiojo sektoriaus CHARAKTERISTIKOS</a:t>
            </a:r>
            <a:endParaRPr lang="lv-LV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B9A65BB6-60C9-4B17-96FF-03F657DF2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700" y="1772816"/>
            <a:ext cx="6632667" cy="4554620"/>
          </a:xfrm>
        </p:spPr>
      </p:pic>
    </p:spTree>
    <p:extLst>
      <p:ext uri="{BB962C8B-B14F-4D97-AF65-F5344CB8AC3E}">
        <p14:creationId xmlns:p14="http://schemas.microsoft.com/office/powerpoint/2010/main" val="129629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95086F-3AF8-48D3-850D-45853D4F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Diskusija 20-25 </a:t>
            </a:r>
            <a:r>
              <a:rPr lang="lv-LV" dirty="0" smtClean="0"/>
              <a:t>min.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0E8DBA-E054-4890-BFC9-BD56E2B0183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850900"/>
            <a:ext cx="3008313" cy="4559300"/>
          </a:xfrm>
        </p:spPr>
        <p:txBody>
          <a:bodyPr>
            <a:normAutofit/>
          </a:bodyPr>
          <a:lstStyle/>
          <a:p>
            <a:pPr lvl="1">
              <a:buClr>
                <a:srgbClr val="800000"/>
              </a:buClr>
              <a:buFont typeface="Wingdings" panose="05000000000000000000" pitchFamily="2" charset="2"/>
              <a:buChar char="Ø"/>
            </a:pPr>
            <a:endParaRPr lang="lv-LV" sz="1800" dirty="0"/>
          </a:p>
          <a:p>
            <a:pPr lvl="1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lt-LT" sz="2000" dirty="0"/>
              <a:t>Kaip trečiasis sektorius atitinka visuomenės poreikius?</a:t>
            </a:r>
          </a:p>
          <a:p>
            <a:pPr lvl="1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lt-LT" sz="2000" dirty="0"/>
              <a:t>Kokius pokyčius daro nevyriausybinės organizacijos?</a:t>
            </a:r>
          </a:p>
          <a:p>
            <a:pPr lvl="1">
              <a:spcBef>
                <a:spcPts val="600"/>
              </a:spcBef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lt-LT" sz="2000" dirty="0"/>
              <a:t>Kaip žmogus jaučiasi padėdamas kitiems?</a:t>
            </a:r>
            <a:endParaRPr lang="lv-LV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223EEECB-2B15-4621-A338-123417436E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6770"/>
          <a:stretch/>
        </p:blipFill>
        <p:spPr>
          <a:xfrm>
            <a:off x="3707904" y="854688"/>
            <a:ext cx="4886333" cy="4555512"/>
          </a:xfrm>
        </p:spPr>
      </p:pic>
    </p:spTree>
    <p:extLst>
      <p:ext uri="{BB962C8B-B14F-4D97-AF65-F5344CB8AC3E}">
        <p14:creationId xmlns:p14="http://schemas.microsoft.com/office/powerpoint/2010/main" val="57895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9BF972-9D45-4D58-B129-BD93018C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Senjorai kaip savanoriai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3231B0-284D-4369-9A71-F31472C1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lt-LT" dirty="0"/>
              <a:t>Milijonai pagyvenusių žmonių - 65 metų ir vyresni - kasmet </a:t>
            </a:r>
            <a:r>
              <a:rPr lang="lt-LT" dirty="0" err="1"/>
              <a:t>savanoriauja</a:t>
            </a:r>
            <a:r>
              <a:rPr lang="lv-LV" sz="200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 </a:t>
            </a:r>
            <a:endParaRPr lang="lv-LV" sz="2000" dirty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Clr>
                <a:srgbClr val="800000"/>
              </a:buClr>
              <a:buNone/>
            </a:pPr>
            <a:r>
              <a:rPr lang="lv-LV" sz="2000" dirty="0">
                <a:solidFill>
                  <a:srgbClr val="333333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  </a:t>
            </a:r>
            <a:r>
              <a:rPr lang="lt-LT" sz="2000" dirty="0">
                <a:solidFill>
                  <a:srgbClr val="8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Dažniausios </a:t>
            </a:r>
            <a:r>
              <a:rPr lang="lt-LT" sz="2000" dirty="0" err="1">
                <a:solidFill>
                  <a:srgbClr val="8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savanorystės</a:t>
            </a:r>
            <a:r>
              <a:rPr lang="lt-LT" sz="2000" dirty="0">
                <a:solidFill>
                  <a:srgbClr val="8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formos yra šios:</a:t>
            </a:r>
          </a:p>
          <a:p>
            <a:pPr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rinkti, patiekti, ruošti ar platinti </a:t>
            </a:r>
            <a:r>
              <a:rPr lang="lt-LT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maistą;</a:t>
            </a:r>
            <a:endParaRPr lang="lt-LT" sz="2000" dirty="0">
              <a:solidFill>
                <a:schemeClr val="tx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rinkti, gaminti ar platinti </a:t>
            </a:r>
            <a:r>
              <a:rPr lang="lt-LT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drabužius;</a:t>
            </a:r>
            <a:endParaRPr lang="lt-LT" sz="2000" dirty="0">
              <a:solidFill>
                <a:schemeClr val="tx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lėšų rinkimas ar daiktų pardavimas, siekiant pritraukti </a:t>
            </a:r>
            <a:r>
              <a:rPr lang="lt-LT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pinigų;</a:t>
            </a:r>
            <a:endParaRPr lang="lt-LT" sz="2000" dirty="0">
              <a:solidFill>
                <a:schemeClr val="tx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korepetitorius ar </a:t>
            </a:r>
            <a:r>
              <a:rPr lang="lt-LT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mokymas;</a:t>
            </a:r>
            <a:endParaRPr lang="lt-LT" sz="2000" dirty="0">
              <a:solidFill>
                <a:schemeClr val="tx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lt-LT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mentorystė</a:t>
            </a:r>
            <a:r>
              <a:rPr lang="lt-LT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jaunimui;</a:t>
            </a:r>
            <a:endParaRPr lang="lt-LT" sz="2000" dirty="0">
              <a:solidFill>
                <a:schemeClr val="tx1"/>
              </a:solidFill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pagalba socialinės globos namuose (slaugos namuose</a:t>
            </a:r>
            <a:r>
              <a:rPr lang="lt-LT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).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8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60ED672E-5BD5-485F-A89E-E1539EB6E4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71800" y="4725144"/>
            <a:ext cx="2511988" cy="1885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B444A3-6043-41D8-8907-BBE6C230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Senjorai kaip savanoriai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D47BF54-3A69-45F9-BE1A-22135D9961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6403"/>
          <a:stretch/>
        </p:blipFill>
        <p:spPr>
          <a:xfrm>
            <a:off x="289295" y="1518457"/>
            <a:ext cx="3017438" cy="3419048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4753A9-9D6A-443D-8941-297D629269AF}"/>
              </a:ext>
            </a:extLst>
          </p:cNvPr>
          <p:cNvSpPr txBox="1"/>
          <p:nvPr/>
        </p:nvSpPr>
        <p:spPr>
          <a:xfrm>
            <a:off x="3447584" y="1518457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Soh Kheng (Singapūras)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F14E8B-D431-4829-A0D5-C6FB26808848}"/>
              </a:ext>
            </a:extLst>
          </p:cNvPr>
          <p:cNvSpPr txBox="1"/>
          <p:nvPr/>
        </p:nvSpPr>
        <p:spPr>
          <a:xfrm>
            <a:off x="3419872" y="2616644"/>
            <a:ext cx="5434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Savanoriška veikla nuo 2003 m. </a:t>
            </a:r>
            <a:r>
              <a:rPr lang="lt-LT" dirty="0" smtClean="0"/>
              <a:t>gegužės mėn.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gaminti </a:t>
            </a:r>
            <a:r>
              <a:rPr lang="lt-LT" dirty="0"/>
              <a:t>maistą vyresniems gyventojams namuose vieną ar du kartus per mėnesį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pagyvenusių žmonių įtraukimas į mankštą, karaokę ir paprastus žaidimus, kad jie būtų protingi ir fiziškai aktyvūs</a:t>
            </a:r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8581AA-962F-4B0D-97E0-1E1A8F5E1A2A}"/>
              </a:ext>
            </a:extLst>
          </p:cNvPr>
          <p:cNvSpPr txBox="1"/>
          <p:nvPr/>
        </p:nvSpPr>
        <p:spPr>
          <a:xfrm>
            <a:off x="5472099" y="4155543"/>
            <a:ext cx="33826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„Asmeniškai manau, kad </a:t>
            </a:r>
            <a:r>
              <a:rPr lang="lt-LT" dirty="0" err="1"/>
              <a:t>savanorystė</a:t>
            </a:r>
            <a:r>
              <a:rPr lang="lt-LT" dirty="0"/>
              <a:t> keičia požiūrį. Bendraudamas su savo </a:t>
            </a:r>
            <a:r>
              <a:rPr lang="lt-LT" dirty="0" smtClean="0"/>
              <a:t>nariais, </a:t>
            </a:r>
            <a:r>
              <a:rPr lang="lt-LT" dirty="0"/>
              <a:t>galiu liudyti daug įdomių dalykų ir sutikti daug įdomių žmonių. Tikiu, kad iš šios patirties galima daug ko pasimokyti “.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3925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40C7E-0BC4-4098-9A6D-835CEFB7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Senjorai kaip savanoriai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1B097F48-6BC5-4EB1-AE62-146AC1BA2A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44" y="3587730"/>
            <a:ext cx="4863394" cy="273687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F035B76A-ABAF-4D0E-9D5C-85DAF1597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8064" y="2060848"/>
            <a:ext cx="3694184" cy="4263752"/>
          </a:xfrm>
        </p:spPr>
        <p:txBody>
          <a:bodyPr>
            <a:normAutofit/>
          </a:bodyPr>
          <a:lstStyle/>
          <a:p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Jis dalyvauja sveikatos priežiūros specialistų mokymuose kaip konsultantas ir </a:t>
            </a:r>
            <a:r>
              <a:rPr lang="lt-LT" sz="1800" dirty="0" err="1">
                <a:latin typeface="Arial" panose="020B0604020202020204" pitchFamily="34" charset="0"/>
                <a:cs typeface="Arial" panose="020B0604020202020204" pitchFamily="34" charset="0"/>
              </a:rPr>
              <a:t>mentorius</a:t>
            </a:r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lt-L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800" dirty="0">
                <a:latin typeface="Arial" panose="020B0604020202020204" pitchFamily="34" charset="0"/>
                <a:cs typeface="Arial" panose="020B0604020202020204" pitchFamily="34" charset="0"/>
              </a:rPr>
              <a:t>„Mano filosofija tokia: sakau„ taip “, jei atsiranda galimybė, net jei yra priežasčių atsisakyti. Visuomenėje yra daug įvairių temų, kuriose reikia pagalbos ir išminties. Man tai yra galimybė įsitraukti ir išlikti jaunam “.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E778AA2-C66E-467B-A8A0-6FF35516F4AB}"/>
              </a:ext>
            </a:extLst>
          </p:cNvPr>
          <p:cNvSpPr txBox="1"/>
          <p:nvPr/>
        </p:nvSpPr>
        <p:spPr>
          <a:xfrm>
            <a:off x="467544" y="1916832"/>
            <a:ext cx="3694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Hamish Russell (</a:t>
            </a:r>
            <a:r>
              <a:rPr lang="en-US" sz="3200" dirty="0" err="1">
                <a:solidFill>
                  <a:srgbClr val="8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Australija</a:t>
            </a:r>
            <a:r>
              <a:rPr lang="en-US" sz="3200" dirty="0">
                <a:solidFill>
                  <a:srgbClr val="8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)</a:t>
            </a:r>
            <a:endParaRPr lang="lv-LV" sz="3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47C1DF-87DB-4B25-A505-3C9AF3E5F14A}"/>
              </a:ext>
            </a:extLst>
          </p:cNvPr>
          <p:cNvSpPr txBox="1"/>
          <p:nvPr/>
        </p:nvSpPr>
        <p:spPr>
          <a:xfrm>
            <a:off x="467544" y="3218398"/>
            <a:ext cx="427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Savanorystė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nuo išėjimo į pensiją prieš 24 metus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67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14517</TotalTime>
  <Words>435</Words>
  <Application>Microsoft Office PowerPoint</Application>
  <PresentationFormat>Demonstracija ekrane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2" baseType="lpstr">
      <vt:lpstr>Trek</vt:lpstr>
      <vt:lpstr>Pilietinės visuomenės poveikis ir vertė  Socialinis aktyvumas senjorams</vt:lpstr>
      <vt:lpstr>NVO / trečiasis sektorius /  pilietinė visuomenė tenkina visuomenės poreikius</vt:lpstr>
      <vt:lpstr>NVO / trečiasis sektorius /  pilietinė visuomenė tenkina visuomenės poreikius</vt:lpstr>
      <vt:lpstr>trečiasis sektorius</vt:lpstr>
      <vt:lpstr>trečiojo sektoriaus CHARAKTERISTIKOS</vt:lpstr>
      <vt:lpstr>Diskusija 20-25 min.</vt:lpstr>
      <vt:lpstr>Senjorai kaip savanoriai</vt:lpstr>
      <vt:lpstr>Senjorai kaip savanoriai</vt:lpstr>
      <vt:lpstr>Senjorai kaip savanoriai</vt:lpstr>
      <vt:lpstr>Apskritas stalas</vt:lpstr>
      <vt:lpstr>Ačiū Jums!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“Pieci airi”</dc:title>
  <dc:creator>Tatiana Azamatova</dc:creator>
  <cp:lastModifiedBy>120724</cp:lastModifiedBy>
  <cp:revision>676</cp:revision>
  <dcterms:created xsi:type="dcterms:W3CDTF">2016-03-31T07:25:02Z</dcterms:created>
  <dcterms:modified xsi:type="dcterms:W3CDTF">2021-08-16T18:51:14Z</dcterms:modified>
</cp:coreProperties>
</file>