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292" r:id="rId4"/>
    <p:sldId id="302" r:id="rId5"/>
    <p:sldId id="291" r:id="rId6"/>
    <p:sldId id="297" r:id="rId7"/>
    <p:sldId id="304" r:id="rId8"/>
    <p:sldId id="303" r:id="rId9"/>
    <p:sldId id="295" r:id="rId10"/>
    <p:sldId id="300" r:id="rId11"/>
    <p:sldId id="298" r:id="rId12"/>
    <p:sldId id="287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DFF"/>
    <a:srgbClr val="CC0BFF"/>
    <a:srgbClr val="FF322F"/>
    <a:srgbClr val="35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4371" autoAdjust="0"/>
  </p:normalViewPr>
  <p:slideViewPr>
    <p:cSldViewPr snapToObjects="1">
      <p:cViewPr>
        <p:scale>
          <a:sx n="72" d="100"/>
          <a:sy n="72" d="100"/>
        </p:scale>
        <p:origin x="-63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0BE56-5608-41B5-8D62-1A7884B1E26A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A899C069-6B3D-4169-8ABD-0C6E2A08C48C}">
      <dgm:prSet phldrT="[Text]" custT="1"/>
      <dgm:spPr>
        <a:gradFill rotWithShape="0">
          <a:gsLst>
            <a:gs pos="0">
              <a:schemeClr val="accent2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t-LT" sz="3200" dirty="0" smtClean="0">
              <a:latin typeface="Cambria" panose="02040503050406030204" pitchFamily="18" charset="0"/>
            </a:rPr>
            <a:t>Piliečiai, nevyriausybinių organizacijų (NVO) atstovai galėtų dalyvauti:</a:t>
          </a:r>
          <a:endParaRPr lang="lv-LV" sz="3200" dirty="0">
            <a:latin typeface="Cambria" panose="02040503050406030204" pitchFamily="18" charset="0"/>
          </a:endParaRPr>
        </a:p>
      </dgm:t>
    </dgm:pt>
    <dgm:pt modelId="{AA00B0BA-DA0C-43C7-A406-38C965A97A9C}" type="parTrans" cxnId="{6A06A6E7-ACE5-45D6-84C3-7F4E35645FB2}">
      <dgm:prSet/>
      <dgm:spPr/>
      <dgm:t>
        <a:bodyPr/>
        <a:lstStyle/>
        <a:p>
          <a:endParaRPr lang="lv-LV"/>
        </a:p>
      </dgm:t>
    </dgm:pt>
    <dgm:pt modelId="{8B144FA0-9C3E-4AA3-8B66-B0100452E711}" type="sibTrans" cxnId="{6A06A6E7-ACE5-45D6-84C3-7F4E35645FB2}">
      <dgm:prSet/>
      <dgm:spPr/>
      <dgm:t>
        <a:bodyPr/>
        <a:lstStyle/>
        <a:p>
          <a:endParaRPr lang="lv-LV"/>
        </a:p>
      </dgm:t>
    </dgm:pt>
    <dgm:pt modelId="{B20303E6-283D-4820-85B5-096C80D631BD}">
      <dgm:prSet phldrT="[Text]" custT="1"/>
      <dgm:spPr>
        <a:gradFill rotWithShape="0">
          <a:gsLst>
            <a:gs pos="0">
              <a:srgbClr val="AF7DF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t-LT" sz="2400" dirty="0" smtClean="0">
              <a:latin typeface="Cambria" panose="02040503050406030204" pitchFamily="18" charset="0"/>
            </a:rPr>
            <a:t>posėdžiuose</a:t>
          </a:r>
          <a:endParaRPr lang="lv-LV" sz="2400" dirty="0">
            <a:latin typeface="Cambria" panose="02040503050406030204" pitchFamily="18" charset="0"/>
          </a:endParaRPr>
        </a:p>
      </dgm:t>
    </dgm:pt>
    <dgm:pt modelId="{D908F91A-9BC2-4075-A5F2-607FFB189434}" type="parTrans" cxnId="{B0E20EA1-C104-4DE1-892E-76453D040CFD}">
      <dgm:prSet/>
      <dgm:spPr/>
      <dgm:t>
        <a:bodyPr/>
        <a:lstStyle/>
        <a:p>
          <a:endParaRPr lang="lv-LV"/>
        </a:p>
      </dgm:t>
    </dgm:pt>
    <dgm:pt modelId="{4FE861D8-7016-4818-BDDC-0D35C07952D8}" type="sibTrans" cxnId="{B0E20EA1-C104-4DE1-892E-76453D040CFD}">
      <dgm:prSet/>
      <dgm:spPr/>
      <dgm:t>
        <a:bodyPr/>
        <a:lstStyle/>
        <a:p>
          <a:endParaRPr lang="lv-LV"/>
        </a:p>
      </dgm:t>
    </dgm:pt>
    <dgm:pt modelId="{446823A2-3FF3-4FB9-95B1-A68650105C35}">
      <dgm:prSet phldrT="[Text]" custT="1"/>
      <dgm:spPr>
        <a:gradFill rotWithShape="0">
          <a:gsLst>
            <a:gs pos="0">
              <a:srgbClr val="AF7DF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t-LT" sz="2400" dirty="0" smtClean="0">
              <a:latin typeface="Cambria" panose="02040503050406030204" pitchFamily="18" charset="0"/>
            </a:rPr>
            <a:t>darbo grupėse</a:t>
          </a:r>
          <a:endParaRPr lang="lv-LV" sz="2400" dirty="0">
            <a:latin typeface="Cambria" panose="02040503050406030204" pitchFamily="18" charset="0"/>
          </a:endParaRPr>
        </a:p>
      </dgm:t>
    </dgm:pt>
    <dgm:pt modelId="{06F995B4-93D5-4314-9673-F0AA3A3AD5CE}" type="parTrans" cxnId="{D6B5CC3D-0AC7-4BE1-8570-6B81378A47A6}">
      <dgm:prSet/>
      <dgm:spPr/>
      <dgm:t>
        <a:bodyPr/>
        <a:lstStyle/>
        <a:p>
          <a:endParaRPr lang="lv-LV"/>
        </a:p>
      </dgm:t>
    </dgm:pt>
    <dgm:pt modelId="{7164BCA4-9FFC-4B9A-842C-B29C1785FF0D}" type="sibTrans" cxnId="{D6B5CC3D-0AC7-4BE1-8570-6B81378A47A6}">
      <dgm:prSet/>
      <dgm:spPr/>
      <dgm:t>
        <a:bodyPr/>
        <a:lstStyle/>
        <a:p>
          <a:endParaRPr lang="lv-LV"/>
        </a:p>
      </dgm:t>
    </dgm:pt>
    <dgm:pt modelId="{A6F48EAF-FEB0-4C0F-BC32-64457693B7FD}">
      <dgm:prSet phldrT="[Text]" custT="1"/>
      <dgm:spPr>
        <a:gradFill rotWithShape="0">
          <a:gsLst>
            <a:gs pos="0">
              <a:srgbClr val="AF7DF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t-LT" sz="2400" dirty="0" smtClean="0">
              <a:latin typeface="Cambria" panose="02040503050406030204" pitchFamily="18" charset="0"/>
            </a:rPr>
            <a:t> ko</a:t>
          </a:r>
          <a:r>
            <a:rPr lang="en-US" sz="2400" dirty="0" err="1" smtClean="0">
              <a:latin typeface="Cambria" panose="02040503050406030204" pitchFamily="18" charset="0"/>
            </a:rPr>
            <a:t>misijose</a:t>
          </a:r>
          <a:endParaRPr lang="lv-LV" sz="2400" dirty="0">
            <a:latin typeface="Cambria" panose="02040503050406030204" pitchFamily="18" charset="0"/>
          </a:endParaRPr>
        </a:p>
      </dgm:t>
    </dgm:pt>
    <dgm:pt modelId="{0C37C788-947C-47B8-8A8B-70823D22CC0C}" type="parTrans" cxnId="{C6456F14-9804-4F11-85EB-C106B13BB743}">
      <dgm:prSet/>
      <dgm:spPr/>
      <dgm:t>
        <a:bodyPr/>
        <a:lstStyle/>
        <a:p>
          <a:endParaRPr lang="lv-LV"/>
        </a:p>
      </dgm:t>
    </dgm:pt>
    <dgm:pt modelId="{6420F5CA-3D53-4F84-99F7-4CA2B2E95D54}" type="sibTrans" cxnId="{C6456F14-9804-4F11-85EB-C106B13BB743}">
      <dgm:prSet/>
      <dgm:spPr/>
      <dgm:t>
        <a:bodyPr/>
        <a:lstStyle/>
        <a:p>
          <a:endParaRPr lang="lv-LV"/>
        </a:p>
      </dgm:t>
    </dgm:pt>
    <dgm:pt modelId="{C538A94D-1C3B-4C0B-87DE-058B0D98D897}">
      <dgm:prSet phldrT="[Text]" custT="1"/>
      <dgm:spPr>
        <a:gradFill rotWithShape="0">
          <a:gsLst>
            <a:gs pos="0">
              <a:srgbClr val="AF7DF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</a:gradFill>
      </dgm:spPr>
      <dgm:t>
        <a:bodyPr/>
        <a:lstStyle/>
        <a:p>
          <a:r>
            <a:rPr lang="lt-LT" sz="2400" dirty="0" smtClean="0">
              <a:latin typeface="Cambria" panose="02040503050406030204" pitchFamily="18" charset="0"/>
            </a:rPr>
            <a:t>vietos </a:t>
          </a:r>
          <a:r>
            <a:rPr lang="lt-LT" sz="2000" dirty="0" smtClean="0">
              <a:latin typeface="Cambria" panose="02040503050406030204" pitchFamily="18" charset="0"/>
            </a:rPr>
            <a:t>bendruomenės</a:t>
          </a:r>
          <a:r>
            <a:rPr lang="lt-LT" sz="2400" dirty="0" smtClean="0">
              <a:latin typeface="Cambria" panose="02040503050406030204" pitchFamily="18" charset="0"/>
            </a:rPr>
            <a:t> tarybose</a:t>
          </a:r>
          <a:endParaRPr lang="lv-LV" sz="2400" dirty="0">
            <a:latin typeface="Cambria" panose="02040503050406030204" pitchFamily="18" charset="0"/>
          </a:endParaRPr>
        </a:p>
      </dgm:t>
    </dgm:pt>
    <dgm:pt modelId="{A4F3C4DE-3A83-4DB4-8B37-1FB9147CF350}" type="parTrans" cxnId="{BA7DC0BE-FFFA-453A-90DE-CE3F0B29EB40}">
      <dgm:prSet/>
      <dgm:spPr/>
    </dgm:pt>
    <dgm:pt modelId="{903E2C1F-BFDA-433F-9618-55E9B61E8E47}" type="sibTrans" cxnId="{BA7DC0BE-FFFA-453A-90DE-CE3F0B29EB40}">
      <dgm:prSet/>
      <dgm:spPr/>
    </dgm:pt>
    <dgm:pt modelId="{F7ED633C-F74F-4613-97BB-0F331611BE0C}" type="pres">
      <dgm:prSet presAssocID="{2D10BE56-5608-41B5-8D62-1A7884B1E26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866237-1441-4759-978A-EF8616BB8C64}" type="pres">
      <dgm:prSet presAssocID="{A899C069-6B3D-4169-8ABD-0C6E2A08C48C}" presName="vertOne" presStyleCnt="0"/>
      <dgm:spPr/>
    </dgm:pt>
    <dgm:pt modelId="{E144A1A9-7F16-42D8-B41C-21B89AE4FCD2}" type="pres">
      <dgm:prSet presAssocID="{A899C069-6B3D-4169-8ABD-0C6E2A08C48C}" presName="txOne" presStyleLbl="node0" presStyleIdx="0" presStyleCnt="1" custLinFactNeighborX="-45621" custLinFactNeighborY="94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787D1-7C39-4209-AE20-BDDA440E250B}" type="pres">
      <dgm:prSet presAssocID="{A899C069-6B3D-4169-8ABD-0C6E2A08C48C}" presName="parTransOne" presStyleCnt="0"/>
      <dgm:spPr/>
    </dgm:pt>
    <dgm:pt modelId="{C59E4C3B-1621-4082-9331-DCD6BAE361AC}" type="pres">
      <dgm:prSet presAssocID="{A899C069-6B3D-4169-8ABD-0C6E2A08C48C}" presName="horzOne" presStyleCnt="0"/>
      <dgm:spPr/>
    </dgm:pt>
    <dgm:pt modelId="{709AE1FE-667F-4E40-BAD3-1E74A7DA95BF}" type="pres">
      <dgm:prSet presAssocID="{B20303E6-283D-4820-85B5-096C80D631BD}" presName="vertTwo" presStyleCnt="0"/>
      <dgm:spPr/>
    </dgm:pt>
    <dgm:pt modelId="{E053F8DC-971E-4EB1-B880-B93D30472473}" type="pres">
      <dgm:prSet presAssocID="{B20303E6-283D-4820-85B5-096C80D631B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CB1AE1-45AE-41AF-BA4A-F59932B239BE}" type="pres">
      <dgm:prSet presAssocID="{B20303E6-283D-4820-85B5-096C80D631BD}" presName="horzTwo" presStyleCnt="0"/>
      <dgm:spPr/>
    </dgm:pt>
    <dgm:pt modelId="{21C094A8-DD89-4806-BE02-1D5008234778}" type="pres">
      <dgm:prSet presAssocID="{4FE861D8-7016-4818-BDDC-0D35C07952D8}" presName="sibSpaceTwo" presStyleCnt="0"/>
      <dgm:spPr/>
    </dgm:pt>
    <dgm:pt modelId="{D601B502-C4EF-4178-A211-D34BFA3C391D}" type="pres">
      <dgm:prSet presAssocID="{446823A2-3FF3-4FB9-95B1-A68650105C35}" presName="vertTwo" presStyleCnt="0"/>
      <dgm:spPr/>
    </dgm:pt>
    <dgm:pt modelId="{A6E603EC-4780-4115-B3A0-504BBE9D6E1D}" type="pres">
      <dgm:prSet presAssocID="{446823A2-3FF3-4FB9-95B1-A68650105C3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E32ECD-E78F-4EC7-9F50-BDA98FC7806A}" type="pres">
      <dgm:prSet presAssocID="{446823A2-3FF3-4FB9-95B1-A68650105C35}" presName="horzTwo" presStyleCnt="0"/>
      <dgm:spPr/>
    </dgm:pt>
    <dgm:pt modelId="{F8B20F08-C2A7-454F-9555-8D00788DC9F4}" type="pres">
      <dgm:prSet presAssocID="{7164BCA4-9FFC-4B9A-842C-B29C1785FF0D}" presName="sibSpaceTwo" presStyleCnt="0"/>
      <dgm:spPr/>
    </dgm:pt>
    <dgm:pt modelId="{860C323B-6B1F-40BD-BCBA-CC09BAA760FE}" type="pres">
      <dgm:prSet presAssocID="{A6F48EAF-FEB0-4C0F-BC32-64457693B7FD}" presName="vertTwo" presStyleCnt="0"/>
      <dgm:spPr/>
    </dgm:pt>
    <dgm:pt modelId="{6306EE20-4125-4828-AC7E-ECBF30D8AA25}" type="pres">
      <dgm:prSet presAssocID="{A6F48EAF-FEB0-4C0F-BC32-64457693B7FD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F2AAD-965F-48E3-9DE9-9E9D93D9B41A}" type="pres">
      <dgm:prSet presAssocID="{A6F48EAF-FEB0-4C0F-BC32-64457693B7FD}" presName="horzTwo" presStyleCnt="0"/>
      <dgm:spPr/>
    </dgm:pt>
    <dgm:pt modelId="{4E96FC1F-C0F9-4A3A-AFEB-B5B45441AA19}" type="pres">
      <dgm:prSet presAssocID="{6420F5CA-3D53-4F84-99F7-4CA2B2E95D54}" presName="sibSpaceTwo" presStyleCnt="0"/>
      <dgm:spPr/>
    </dgm:pt>
    <dgm:pt modelId="{3C9C3C6E-4239-406A-9700-77F42DE5C168}" type="pres">
      <dgm:prSet presAssocID="{C538A94D-1C3B-4C0B-87DE-058B0D98D897}" presName="vertTwo" presStyleCnt="0"/>
      <dgm:spPr/>
    </dgm:pt>
    <dgm:pt modelId="{F8E820F0-E4CA-4E97-A5AB-B7CE15DA42E6}" type="pres">
      <dgm:prSet presAssocID="{C538A94D-1C3B-4C0B-87DE-058B0D98D897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9AE02-FE2D-4C9E-9C5D-5E4E9771E28B}" type="pres">
      <dgm:prSet presAssocID="{C538A94D-1C3B-4C0B-87DE-058B0D98D897}" presName="horzTwo" presStyleCnt="0"/>
      <dgm:spPr/>
    </dgm:pt>
  </dgm:ptLst>
  <dgm:cxnLst>
    <dgm:cxn modelId="{91986A21-7192-4CCA-BD09-19CE3D2E4490}" type="presOf" srcId="{446823A2-3FF3-4FB9-95B1-A68650105C35}" destId="{A6E603EC-4780-4115-B3A0-504BBE9D6E1D}" srcOrd="0" destOrd="0" presId="urn:microsoft.com/office/officeart/2005/8/layout/hierarchy4"/>
    <dgm:cxn modelId="{C92CA934-C883-47A9-9ACF-8EF3A8F86D5F}" type="presOf" srcId="{2D10BE56-5608-41B5-8D62-1A7884B1E26A}" destId="{F7ED633C-F74F-4613-97BB-0F331611BE0C}" srcOrd="0" destOrd="0" presId="urn:microsoft.com/office/officeart/2005/8/layout/hierarchy4"/>
    <dgm:cxn modelId="{2A7B55EC-D6CA-4888-AF6B-0C7EEEDFFB2D}" type="presOf" srcId="{A6F48EAF-FEB0-4C0F-BC32-64457693B7FD}" destId="{6306EE20-4125-4828-AC7E-ECBF30D8AA25}" srcOrd="0" destOrd="0" presId="urn:microsoft.com/office/officeart/2005/8/layout/hierarchy4"/>
    <dgm:cxn modelId="{CB48D6B7-135D-4DD6-8586-D020BBC15DA1}" type="presOf" srcId="{C538A94D-1C3B-4C0B-87DE-058B0D98D897}" destId="{F8E820F0-E4CA-4E97-A5AB-B7CE15DA42E6}" srcOrd="0" destOrd="0" presId="urn:microsoft.com/office/officeart/2005/8/layout/hierarchy4"/>
    <dgm:cxn modelId="{B0E20EA1-C104-4DE1-892E-76453D040CFD}" srcId="{A899C069-6B3D-4169-8ABD-0C6E2A08C48C}" destId="{B20303E6-283D-4820-85B5-096C80D631BD}" srcOrd="0" destOrd="0" parTransId="{D908F91A-9BC2-4075-A5F2-607FFB189434}" sibTransId="{4FE861D8-7016-4818-BDDC-0D35C07952D8}"/>
    <dgm:cxn modelId="{6A06A6E7-ACE5-45D6-84C3-7F4E35645FB2}" srcId="{2D10BE56-5608-41B5-8D62-1A7884B1E26A}" destId="{A899C069-6B3D-4169-8ABD-0C6E2A08C48C}" srcOrd="0" destOrd="0" parTransId="{AA00B0BA-DA0C-43C7-A406-38C965A97A9C}" sibTransId="{8B144FA0-9C3E-4AA3-8B66-B0100452E711}"/>
    <dgm:cxn modelId="{BA7DC0BE-FFFA-453A-90DE-CE3F0B29EB40}" srcId="{A899C069-6B3D-4169-8ABD-0C6E2A08C48C}" destId="{C538A94D-1C3B-4C0B-87DE-058B0D98D897}" srcOrd="3" destOrd="0" parTransId="{A4F3C4DE-3A83-4DB4-8B37-1FB9147CF350}" sibTransId="{903E2C1F-BFDA-433F-9618-55E9B61E8E47}"/>
    <dgm:cxn modelId="{A24BC57E-D13A-445C-9D7F-159CE239156E}" type="presOf" srcId="{A899C069-6B3D-4169-8ABD-0C6E2A08C48C}" destId="{E144A1A9-7F16-42D8-B41C-21B89AE4FCD2}" srcOrd="0" destOrd="0" presId="urn:microsoft.com/office/officeart/2005/8/layout/hierarchy4"/>
    <dgm:cxn modelId="{428536DE-30D8-4432-8C29-4EA3E0458AC5}" type="presOf" srcId="{B20303E6-283D-4820-85B5-096C80D631BD}" destId="{E053F8DC-971E-4EB1-B880-B93D30472473}" srcOrd="0" destOrd="0" presId="urn:microsoft.com/office/officeart/2005/8/layout/hierarchy4"/>
    <dgm:cxn modelId="{C6456F14-9804-4F11-85EB-C106B13BB743}" srcId="{A899C069-6B3D-4169-8ABD-0C6E2A08C48C}" destId="{A6F48EAF-FEB0-4C0F-BC32-64457693B7FD}" srcOrd="2" destOrd="0" parTransId="{0C37C788-947C-47B8-8A8B-70823D22CC0C}" sibTransId="{6420F5CA-3D53-4F84-99F7-4CA2B2E95D54}"/>
    <dgm:cxn modelId="{D6B5CC3D-0AC7-4BE1-8570-6B81378A47A6}" srcId="{A899C069-6B3D-4169-8ABD-0C6E2A08C48C}" destId="{446823A2-3FF3-4FB9-95B1-A68650105C35}" srcOrd="1" destOrd="0" parTransId="{06F995B4-93D5-4314-9673-F0AA3A3AD5CE}" sibTransId="{7164BCA4-9FFC-4B9A-842C-B29C1785FF0D}"/>
    <dgm:cxn modelId="{74764579-93CC-4E30-B74D-07FF6CC98D0A}" type="presParOf" srcId="{F7ED633C-F74F-4613-97BB-0F331611BE0C}" destId="{24866237-1441-4759-978A-EF8616BB8C64}" srcOrd="0" destOrd="0" presId="urn:microsoft.com/office/officeart/2005/8/layout/hierarchy4"/>
    <dgm:cxn modelId="{7652533B-8135-485C-9C93-BD7BD56EECFB}" type="presParOf" srcId="{24866237-1441-4759-978A-EF8616BB8C64}" destId="{E144A1A9-7F16-42D8-B41C-21B89AE4FCD2}" srcOrd="0" destOrd="0" presId="urn:microsoft.com/office/officeart/2005/8/layout/hierarchy4"/>
    <dgm:cxn modelId="{F48B873F-4225-4EF8-AFBD-08DF2402164A}" type="presParOf" srcId="{24866237-1441-4759-978A-EF8616BB8C64}" destId="{7A9787D1-7C39-4209-AE20-BDDA440E250B}" srcOrd="1" destOrd="0" presId="urn:microsoft.com/office/officeart/2005/8/layout/hierarchy4"/>
    <dgm:cxn modelId="{2D745C2C-8B17-4CC7-B219-61329E5019F8}" type="presParOf" srcId="{24866237-1441-4759-978A-EF8616BB8C64}" destId="{C59E4C3B-1621-4082-9331-DCD6BAE361AC}" srcOrd="2" destOrd="0" presId="urn:microsoft.com/office/officeart/2005/8/layout/hierarchy4"/>
    <dgm:cxn modelId="{8F738C7D-1F60-41D5-B9A5-F2C4C3B213EB}" type="presParOf" srcId="{C59E4C3B-1621-4082-9331-DCD6BAE361AC}" destId="{709AE1FE-667F-4E40-BAD3-1E74A7DA95BF}" srcOrd="0" destOrd="0" presId="urn:microsoft.com/office/officeart/2005/8/layout/hierarchy4"/>
    <dgm:cxn modelId="{0DC28FEB-3454-44E1-B9E2-9698752A5609}" type="presParOf" srcId="{709AE1FE-667F-4E40-BAD3-1E74A7DA95BF}" destId="{E053F8DC-971E-4EB1-B880-B93D30472473}" srcOrd="0" destOrd="0" presId="urn:microsoft.com/office/officeart/2005/8/layout/hierarchy4"/>
    <dgm:cxn modelId="{BAE13A6F-D47A-4B4B-83F6-A22E4A78BD37}" type="presParOf" srcId="{709AE1FE-667F-4E40-BAD3-1E74A7DA95BF}" destId="{50CB1AE1-45AE-41AF-BA4A-F59932B239BE}" srcOrd="1" destOrd="0" presId="urn:microsoft.com/office/officeart/2005/8/layout/hierarchy4"/>
    <dgm:cxn modelId="{3A394584-8D40-41FA-8AEC-2FE3D30C7B89}" type="presParOf" srcId="{C59E4C3B-1621-4082-9331-DCD6BAE361AC}" destId="{21C094A8-DD89-4806-BE02-1D5008234778}" srcOrd="1" destOrd="0" presId="urn:microsoft.com/office/officeart/2005/8/layout/hierarchy4"/>
    <dgm:cxn modelId="{5372B76A-A196-4802-BC6E-DA45A1B693AE}" type="presParOf" srcId="{C59E4C3B-1621-4082-9331-DCD6BAE361AC}" destId="{D601B502-C4EF-4178-A211-D34BFA3C391D}" srcOrd="2" destOrd="0" presId="urn:microsoft.com/office/officeart/2005/8/layout/hierarchy4"/>
    <dgm:cxn modelId="{18BA9CFB-CB52-4313-944B-47A3CE93F65D}" type="presParOf" srcId="{D601B502-C4EF-4178-A211-D34BFA3C391D}" destId="{A6E603EC-4780-4115-B3A0-504BBE9D6E1D}" srcOrd="0" destOrd="0" presId="urn:microsoft.com/office/officeart/2005/8/layout/hierarchy4"/>
    <dgm:cxn modelId="{F0F77930-C89B-4EC6-8773-1F6DB04ECB8B}" type="presParOf" srcId="{D601B502-C4EF-4178-A211-D34BFA3C391D}" destId="{3EE32ECD-E78F-4EC7-9F50-BDA98FC7806A}" srcOrd="1" destOrd="0" presId="urn:microsoft.com/office/officeart/2005/8/layout/hierarchy4"/>
    <dgm:cxn modelId="{FCFCA46B-B93D-4D77-B37F-A19C70A48676}" type="presParOf" srcId="{C59E4C3B-1621-4082-9331-DCD6BAE361AC}" destId="{F8B20F08-C2A7-454F-9555-8D00788DC9F4}" srcOrd="3" destOrd="0" presId="urn:microsoft.com/office/officeart/2005/8/layout/hierarchy4"/>
    <dgm:cxn modelId="{2517FE20-5113-4D63-8CE4-1B3E3A5B5969}" type="presParOf" srcId="{C59E4C3B-1621-4082-9331-DCD6BAE361AC}" destId="{860C323B-6B1F-40BD-BCBA-CC09BAA760FE}" srcOrd="4" destOrd="0" presId="urn:microsoft.com/office/officeart/2005/8/layout/hierarchy4"/>
    <dgm:cxn modelId="{91365BEA-140A-49D8-A0D6-D5F409A8AEBD}" type="presParOf" srcId="{860C323B-6B1F-40BD-BCBA-CC09BAA760FE}" destId="{6306EE20-4125-4828-AC7E-ECBF30D8AA25}" srcOrd="0" destOrd="0" presId="urn:microsoft.com/office/officeart/2005/8/layout/hierarchy4"/>
    <dgm:cxn modelId="{B5439461-FC2F-4618-96C6-03E7369967AB}" type="presParOf" srcId="{860C323B-6B1F-40BD-BCBA-CC09BAA760FE}" destId="{266F2AAD-965F-48E3-9DE9-9E9D93D9B41A}" srcOrd="1" destOrd="0" presId="urn:microsoft.com/office/officeart/2005/8/layout/hierarchy4"/>
    <dgm:cxn modelId="{D288C809-544F-47F3-A06C-EE107E06966F}" type="presParOf" srcId="{C59E4C3B-1621-4082-9331-DCD6BAE361AC}" destId="{4E96FC1F-C0F9-4A3A-AFEB-B5B45441AA19}" srcOrd="5" destOrd="0" presId="urn:microsoft.com/office/officeart/2005/8/layout/hierarchy4"/>
    <dgm:cxn modelId="{3F59C3E1-28FF-4C04-BA3A-54A9E9434200}" type="presParOf" srcId="{C59E4C3B-1621-4082-9331-DCD6BAE361AC}" destId="{3C9C3C6E-4239-406A-9700-77F42DE5C168}" srcOrd="6" destOrd="0" presId="urn:microsoft.com/office/officeart/2005/8/layout/hierarchy4"/>
    <dgm:cxn modelId="{9EB0DD18-931E-42FB-9F27-BC50CDA18919}" type="presParOf" srcId="{3C9C3C6E-4239-406A-9700-77F42DE5C168}" destId="{F8E820F0-E4CA-4E97-A5AB-B7CE15DA42E6}" srcOrd="0" destOrd="0" presId="urn:microsoft.com/office/officeart/2005/8/layout/hierarchy4"/>
    <dgm:cxn modelId="{FA011806-EC0C-4C2F-82E2-9F79B675BCA6}" type="presParOf" srcId="{3C9C3C6E-4239-406A-9700-77F42DE5C168}" destId="{A189AE02-FE2D-4C9E-9C5D-5E4E9771E28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5B665-3A89-438A-9A62-7233903840CE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FBE5925-4275-4A7E-A781-5E9FC86E8444}">
      <dgm:prSet phldrT="[Text]" custT="1"/>
      <dgm:spPr/>
      <dgm:t>
        <a:bodyPr/>
        <a:lstStyle/>
        <a:p>
          <a:r>
            <a:rPr lang="lt-LT" sz="2400" dirty="0" smtClean="0">
              <a:latin typeface="Cambria" panose="02040503050406030204" pitchFamily="18" charset="0"/>
            </a:rPr>
            <a:t>nevyriausybinės organizacijos / asociacijos</a:t>
          </a:r>
          <a:endParaRPr lang="lv-LV" sz="2400" dirty="0">
            <a:latin typeface="Cambria" panose="02040503050406030204" pitchFamily="18" charset="0"/>
          </a:endParaRPr>
        </a:p>
      </dgm:t>
    </dgm:pt>
    <dgm:pt modelId="{B12DA605-5076-4D8C-B033-3DA190661A7A}" type="parTrans" cxnId="{B15F8A6B-F524-463D-A7C2-C3D632A4D02E}">
      <dgm:prSet/>
      <dgm:spPr/>
      <dgm:t>
        <a:bodyPr/>
        <a:lstStyle/>
        <a:p>
          <a:endParaRPr lang="lv-LV"/>
        </a:p>
      </dgm:t>
    </dgm:pt>
    <dgm:pt modelId="{F8346B6C-3D26-41D8-B6A0-5FFA47FBA3D0}" type="sibTrans" cxnId="{B15F8A6B-F524-463D-A7C2-C3D632A4D02E}">
      <dgm:prSet/>
      <dgm:spPr/>
      <dgm:t>
        <a:bodyPr/>
        <a:lstStyle/>
        <a:p>
          <a:endParaRPr lang="lv-LV"/>
        </a:p>
      </dgm:t>
    </dgm:pt>
    <dgm:pt modelId="{A9BA437B-5197-4B59-8CBD-9AEDCA896E01}">
      <dgm:prSet phldrT="[Text]" custT="1"/>
      <dgm:spPr/>
      <dgm:t>
        <a:bodyPr/>
        <a:lstStyle/>
        <a:p>
          <a:r>
            <a:rPr lang="en-US" sz="2400" dirty="0" err="1" smtClean="0">
              <a:latin typeface="Cambria" panose="02040503050406030204" pitchFamily="18" charset="0"/>
            </a:rPr>
            <a:t>labdaros</a:t>
          </a:r>
          <a:r>
            <a:rPr lang="en-US" sz="2400" dirty="0" smtClean="0">
              <a:latin typeface="Cambria" panose="02040503050406030204" pitchFamily="18" charset="0"/>
            </a:rPr>
            <a:t> </a:t>
          </a:r>
          <a:r>
            <a:rPr lang="en-US" sz="2400" dirty="0" err="1" smtClean="0">
              <a:latin typeface="Cambria" panose="02040503050406030204" pitchFamily="18" charset="0"/>
            </a:rPr>
            <a:t>fondai</a:t>
          </a:r>
          <a:endParaRPr lang="lv-LV" sz="2400" dirty="0">
            <a:latin typeface="Cambria" panose="02040503050406030204" pitchFamily="18" charset="0"/>
          </a:endParaRPr>
        </a:p>
      </dgm:t>
    </dgm:pt>
    <dgm:pt modelId="{862675B9-27FD-4008-8C85-52171E3F3D25}" type="parTrans" cxnId="{A59C07D0-0A48-477F-9338-62841924121B}">
      <dgm:prSet/>
      <dgm:spPr/>
      <dgm:t>
        <a:bodyPr/>
        <a:lstStyle/>
        <a:p>
          <a:endParaRPr lang="lv-LV"/>
        </a:p>
      </dgm:t>
    </dgm:pt>
    <dgm:pt modelId="{2199FCDC-C45C-452B-96A5-4E19DAC0BDC2}" type="sibTrans" cxnId="{A59C07D0-0A48-477F-9338-62841924121B}">
      <dgm:prSet/>
      <dgm:spPr/>
      <dgm:t>
        <a:bodyPr/>
        <a:lstStyle/>
        <a:p>
          <a:endParaRPr lang="lv-LV"/>
        </a:p>
      </dgm:t>
    </dgm:pt>
    <dgm:pt modelId="{4EF783CC-F29A-43A3-A5EF-33E64E147328}">
      <dgm:prSet phldrT="[Text]" custT="1"/>
      <dgm:spPr/>
      <dgm:t>
        <a:bodyPr/>
        <a:lstStyle/>
        <a:p>
          <a:r>
            <a:rPr lang="lt-LT" sz="2400" dirty="0" smtClean="0">
              <a:latin typeface="Cambria" panose="02040503050406030204" pitchFamily="18" charset="0"/>
            </a:rPr>
            <a:t>religinės organizacijos</a:t>
          </a:r>
          <a:endParaRPr lang="lv-LV" sz="2400" dirty="0">
            <a:latin typeface="Cambria" panose="02040503050406030204" pitchFamily="18" charset="0"/>
          </a:endParaRPr>
        </a:p>
      </dgm:t>
    </dgm:pt>
    <dgm:pt modelId="{4522EB77-465C-4D42-A476-F1FDACB4810B}" type="parTrans" cxnId="{1E34C539-DE0E-4C71-9987-E69F764AD15B}">
      <dgm:prSet/>
      <dgm:spPr/>
      <dgm:t>
        <a:bodyPr/>
        <a:lstStyle/>
        <a:p>
          <a:endParaRPr lang="lv-LV"/>
        </a:p>
      </dgm:t>
    </dgm:pt>
    <dgm:pt modelId="{C68214A3-0268-45E2-BD42-3E03E21E180D}" type="sibTrans" cxnId="{1E34C539-DE0E-4C71-9987-E69F764AD15B}">
      <dgm:prSet/>
      <dgm:spPr/>
      <dgm:t>
        <a:bodyPr/>
        <a:lstStyle/>
        <a:p>
          <a:endParaRPr lang="lv-LV"/>
        </a:p>
      </dgm:t>
    </dgm:pt>
    <dgm:pt modelId="{5C55A74B-4B62-477D-B1B8-EE27B166BE01}">
      <dgm:prSet phldrT="[Text]" custT="1"/>
      <dgm:spPr/>
      <dgm:t>
        <a:bodyPr/>
        <a:lstStyle/>
        <a:p>
          <a:r>
            <a:rPr lang="lv-LV" sz="2400" dirty="0" smtClean="0">
              <a:latin typeface="Cambria" panose="02040503050406030204" pitchFamily="18" charset="0"/>
            </a:rPr>
            <a:t>klubai</a:t>
          </a:r>
          <a:endParaRPr lang="lv-LV" sz="2400" dirty="0">
            <a:latin typeface="Cambria" panose="02040503050406030204" pitchFamily="18" charset="0"/>
          </a:endParaRPr>
        </a:p>
      </dgm:t>
    </dgm:pt>
    <dgm:pt modelId="{64EFF776-439E-4F53-BD9E-BF40BF33B416}" type="parTrans" cxnId="{5DEFFDBB-990F-401D-97C6-78106678DF88}">
      <dgm:prSet/>
      <dgm:spPr/>
      <dgm:t>
        <a:bodyPr/>
        <a:lstStyle/>
        <a:p>
          <a:endParaRPr lang="lv-LV"/>
        </a:p>
      </dgm:t>
    </dgm:pt>
    <dgm:pt modelId="{0DAF29F9-24CC-4AAB-9DA8-99B673E20B7C}" type="sibTrans" cxnId="{5DEFFDBB-990F-401D-97C6-78106678DF88}">
      <dgm:prSet/>
      <dgm:spPr/>
      <dgm:t>
        <a:bodyPr/>
        <a:lstStyle/>
        <a:p>
          <a:endParaRPr lang="lv-LV"/>
        </a:p>
      </dgm:t>
    </dgm:pt>
    <dgm:pt modelId="{266DFCFA-EB30-4D02-8506-7D0280EB3291}" type="pres">
      <dgm:prSet presAssocID="{4485B665-3A89-438A-9A62-7233903840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04C6D4-4042-494C-8E06-4AE57C7D5C3B}" type="pres">
      <dgm:prSet presAssocID="{FFBE5925-4275-4A7E-A781-5E9FC86E8444}" presName="comp" presStyleCnt="0"/>
      <dgm:spPr/>
    </dgm:pt>
    <dgm:pt modelId="{CFEAA719-534B-4EC5-8F5F-4407CE55F5AC}" type="pres">
      <dgm:prSet presAssocID="{FFBE5925-4275-4A7E-A781-5E9FC86E8444}" presName="box" presStyleLbl="node1" presStyleIdx="0" presStyleCnt="4"/>
      <dgm:spPr/>
      <dgm:t>
        <a:bodyPr/>
        <a:lstStyle/>
        <a:p>
          <a:endParaRPr lang="en-US"/>
        </a:p>
      </dgm:t>
    </dgm:pt>
    <dgm:pt modelId="{86765ECE-36DC-4F26-9376-622A40D5F357}" type="pres">
      <dgm:prSet presAssocID="{FFBE5925-4275-4A7E-A781-5E9FC86E8444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</dgm:spPr>
    </dgm:pt>
    <dgm:pt modelId="{1A211A78-DBC5-48C0-95B6-CEE2AA99A531}" type="pres">
      <dgm:prSet presAssocID="{FFBE5925-4275-4A7E-A781-5E9FC86E844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26666-E023-4982-9C9B-76132636386D}" type="pres">
      <dgm:prSet presAssocID="{F8346B6C-3D26-41D8-B6A0-5FFA47FBA3D0}" presName="spacer" presStyleCnt="0"/>
      <dgm:spPr/>
    </dgm:pt>
    <dgm:pt modelId="{96A31288-6ED7-4E0D-B45B-A48A8DD5A6BD}" type="pres">
      <dgm:prSet presAssocID="{A9BA437B-5197-4B59-8CBD-9AEDCA896E01}" presName="comp" presStyleCnt="0"/>
      <dgm:spPr/>
    </dgm:pt>
    <dgm:pt modelId="{CA4C07D6-E555-4EBB-986A-2310CA4F8BCE}" type="pres">
      <dgm:prSet presAssocID="{A9BA437B-5197-4B59-8CBD-9AEDCA896E01}" presName="box" presStyleLbl="node1" presStyleIdx="1" presStyleCnt="4"/>
      <dgm:spPr/>
      <dgm:t>
        <a:bodyPr/>
        <a:lstStyle/>
        <a:p>
          <a:endParaRPr lang="en-US"/>
        </a:p>
      </dgm:t>
    </dgm:pt>
    <dgm:pt modelId="{A07AF3BF-4CB0-48C4-AA67-49F0A2312935}" type="pres">
      <dgm:prSet presAssocID="{A9BA437B-5197-4B59-8CBD-9AEDCA896E01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37000" b="-37000"/>
          </a:stretch>
        </a:blipFill>
      </dgm:spPr>
    </dgm:pt>
    <dgm:pt modelId="{876EB467-633F-43AB-8036-24202C206C3D}" type="pres">
      <dgm:prSet presAssocID="{A9BA437B-5197-4B59-8CBD-9AEDCA896E0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7CB26-6D5C-45F5-B901-932E1E439060}" type="pres">
      <dgm:prSet presAssocID="{2199FCDC-C45C-452B-96A5-4E19DAC0BDC2}" presName="spacer" presStyleCnt="0"/>
      <dgm:spPr/>
    </dgm:pt>
    <dgm:pt modelId="{FFD8905B-D874-4AA3-B37D-00A7ABAB5AED}" type="pres">
      <dgm:prSet presAssocID="{4EF783CC-F29A-43A3-A5EF-33E64E147328}" presName="comp" presStyleCnt="0"/>
      <dgm:spPr/>
    </dgm:pt>
    <dgm:pt modelId="{2612C3D4-91B5-4EA5-998A-63A17D836312}" type="pres">
      <dgm:prSet presAssocID="{4EF783CC-F29A-43A3-A5EF-33E64E147328}" presName="box" presStyleLbl="node1" presStyleIdx="2" presStyleCnt="4" custLinFactNeighborX="135" custLinFactNeighborY="19811"/>
      <dgm:spPr/>
      <dgm:t>
        <a:bodyPr/>
        <a:lstStyle/>
        <a:p>
          <a:endParaRPr lang="en-US"/>
        </a:p>
      </dgm:t>
    </dgm:pt>
    <dgm:pt modelId="{82F90585-1A47-45D9-B9E5-FCD9DE131325}" type="pres">
      <dgm:prSet presAssocID="{4EF783CC-F29A-43A3-A5EF-33E64E147328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E9D41EA7-37B5-4515-93F4-3FCDCE13C3B6}" type="pres">
      <dgm:prSet presAssocID="{4EF783CC-F29A-43A3-A5EF-33E64E14732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F32C8-4F65-4681-8CED-A82CA64D3D61}" type="pres">
      <dgm:prSet presAssocID="{C68214A3-0268-45E2-BD42-3E03E21E180D}" presName="spacer" presStyleCnt="0"/>
      <dgm:spPr/>
    </dgm:pt>
    <dgm:pt modelId="{C49FCC1C-1D05-48F2-B798-A904BBA65EA3}" type="pres">
      <dgm:prSet presAssocID="{5C55A74B-4B62-477D-B1B8-EE27B166BE01}" presName="comp" presStyleCnt="0"/>
      <dgm:spPr/>
    </dgm:pt>
    <dgm:pt modelId="{4DEB0D86-E461-46B6-99E3-A74D5D20B93B}" type="pres">
      <dgm:prSet presAssocID="{5C55A74B-4B62-477D-B1B8-EE27B166BE01}" presName="box" presStyleLbl="node1" presStyleIdx="3" presStyleCnt="4"/>
      <dgm:spPr/>
      <dgm:t>
        <a:bodyPr/>
        <a:lstStyle/>
        <a:p>
          <a:endParaRPr lang="en-US"/>
        </a:p>
      </dgm:t>
    </dgm:pt>
    <dgm:pt modelId="{F1C712A3-3A6A-4E14-83FE-28C2CB9C815C}" type="pres">
      <dgm:prSet presAssocID="{5C55A74B-4B62-477D-B1B8-EE27B166BE01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6000" b="-6000"/>
          </a:stretch>
        </a:blipFill>
      </dgm:spPr>
    </dgm:pt>
    <dgm:pt modelId="{85B29D69-0C09-46CB-8C70-C4DE21014D79}" type="pres">
      <dgm:prSet presAssocID="{5C55A74B-4B62-477D-B1B8-EE27B166BE0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01FE64-32CA-455F-B9A8-A57F8B2E878F}" type="presOf" srcId="{4EF783CC-F29A-43A3-A5EF-33E64E147328}" destId="{E9D41EA7-37B5-4515-93F4-3FCDCE13C3B6}" srcOrd="1" destOrd="0" presId="urn:microsoft.com/office/officeart/2005/8/layout/vList4"/>
    <dgm:cxn modelId="{39A79E5B-744A-4319-BFD7-9E20559AEBFD}" type="presOf" srcId="{A9BA437B-5197-4B59-8CBD-9AEDCA896E01}" destId="{CA4C07D6-E555-4EBB-986A-2310CA4F8BCE}" srcOrd="0" destOrd="0" presId="urn:microsoft.com/office/officeart/2005/8/layout/vList4"/>
    <dgm:cxn modelId="{B15F8A6B-F524-463D-A7C2-C3D632A4D02E}" srcId="{4485B665-3A89-438A-9A62-7233903840CE}" destId="{FFBE5925-4275-4A7E-A781-5E9FC86E8444}" srcOrd="0" destOrd="0" parTransId="{B12DA605-5076-4D8C-B033-3DA190661A7A}" sibTransId="{F8346B6C-3D26-41D8-B6A0-5FFA47FBA3D0}"/>
    <dgm:cxn modelId="{767280C8-72D4-4963-A3B2-BCC5B7FE07D0}" type="presOf" srcId="{A9BA437B-5197-4B59-8CBD-9AEDCA896E01}" destId="{876EB467-633F-43AB-8036-24202C206C3D}" srcOrd="1" destOrd="0" presId="urn:microsoft.com/office/officeart/2005/8/layout/vList4"/>
    <dgm:cxn modelId="{1944DBE9-BE63-4DDD-A10B-8B48945FFB58}" type="presOf" srcId="{4EF783CC-F29A-43A3-A5EF-33E64E147328}" destId="{2612C3D4-91B5-4EA5-998A-63A17D836312}" srcOrd="0" destOrd="0" presId="urn:microsoft.com/office/officeart/2005/8/layout/vList4"/>
    <dgm:cxn modelId="{1E34C539-DE0E-4C71-9987-E69F764AD15B}" srcId="{4485B665-3A89-438A-9A62-7233903840CE}" destId="{4EF783CC-F29A-43A3-A5EF-33E64E147328}" srcOrd="2" destOrd="0" parTransId="{4522EB77-465C-4D42-A476-F1FDACB4810B}" sibTransId="{C68214A3-0268-45E2-BD42-3E03E21E180D}"/>
    <dgm:cxn modelId="{B9C62420-4508-49E8-A268-B925D6A86FFB}" type="presOf" srcId="{4485B665-3A89-438A-9A62-7233903840CE}" destId="{266DFCFA-EB30-4D02-8506-7D0280EB3291}" srcOrd="0" destOrd="0" presId="urn:microsoft.com/office/officeart/2005/8/layout/vList4"/>
    <dgm:cxn modelId="{2136BBFA-0717-48D7-9AC2-FE46CD75050B}" type="presOf" srcId="{FFBE5925-4275-4A7E-A781-5E9FC86E8444}" destId="{CFEAA719-534B-4EC5-8F5F-4407CE55F5AC}" srcOrd="0" destOrd="0" presId="urn:microsoft.com/office/officeart/2005/8/layout/vList4"/>
    <dgm:cxn modelId="{995DC93A-419F-4594-B9D7-29BAEDA9D4CE}" type="presOf" srcId="{5C55A74B-4B62-477D-B1B8-EE27B166BE01}" destId="{4DEB0D86-E461-46B6-99E3-A74D5D20B93B}" srcOrd="0" destOrd="0" presId="urn:microsoft.com/office/officeart/2005/8/layout/vList4"/>
    <dgm:cxn modelId="{A59C07D0-0A48-477F-9338-62841924121B}" srcId="{4485B665-3A89-438A-9A62-7233903840CE}" destId="{A9BA437B-5197-4B59-8CBD-9AEDCA896E01}" srcOrd="1" destOrd="0" parTransId="{862675B9-27FD-4008-8C85-52171E3F3D25}" sibTransId="{2199FCDC-C45C-452B-96A5-4E19DAC0BDC2}"/>
    <dgm:cxn modelId="{5DEFFDBB-990F-401D-97C6-78106678DF88}" srcId="{4485B665-3A89-438A-9A62-7233903840CE}" destId="{5C55A74B-4B62-477D-B1B8-EE27B166BE01}" srcOrd="3" destOrd="0" parTransId="{64EFF776-439E-4F53-BD9E-BF40BF33B416}" sibTransId="{0DAF29F9-24CC-4AAB-9DA8-99B673E20B7C}"/>
    <dgm:cxn modelId="{1BA66C93-32B2-43B0-B4B1-3AEDA338386E}" type="presOf" srcId="{5C55A74B-4B62-477D-B1B8-EE27B166BE01}" destId="{85B29D69-0C09-46CB-8C70-C4DE21014D79}" srcOrd="1" destOrd="0" presId="urn:microsoft.com/office/officeart/2005/8/layout/vList4"/>
    <dgm:cxn modelId="{13C36832-091D-49E2-8F6D-69E458AA1658}" type="presOf" srcId="{FFBE5925-4275-4A7E-A781-5E9FC86E8444}" destId="{1A211A78-DBC5-48C0-95B6-CEE2AA99A531}" srcOrd="1" destOrd="0" presId="urn:microsoft.com/office/officeart/2005/8/layout/vList4"/>
    <dgm:cxn modelId="{B7739226-E8C7-4C3C-A135-7D08F0406D29}" type="presParOf" srcId="{266DFCFA-EB30-4D02-8506-7D0280EB3291}" destId="{1E04C6D4-4042-494C-8E06-4AE57C7D5C3B}" srcOrd="0" destOrd="0" presId="urn:microsoft.com/office/officeart/2005/8/layout/vList4"/>
    <dgm:cxn modelId="{BCBB2B9D-8A4B-4673-996C-A13EA74C52C6}" type="presParOf" srcId="{1E04C6D4-4042-494C-8E06-4AE57C7D5C3B}" destId="{CFEAA719-534B-4EC5-8F5F-4407CE55F5AC}" srcOrd="0" destOrd="0" presId="urn:microsoft.com/office/officeart/2005/8/layout/vList4"/>
    <dgm:cxn modelId="{0D9A9C83-F5B9-4667-9063-70FA68CABF37}" type="presParOf" srcId="{1E04C6D4-4042-494C-8E06-4AE57C7D5C3B}" destId="{86765ECE-36DC-4F26-9376-622A40D5F357}" srcOrd="1" destOrd="0" presId="urn:microsoft.com/office/officeart/2005/8/layout/vList4"/>
    <dgm:cxn modelId="{445023A0-B434-4014-9C90-9ABEB36A2104}" type="presParOf" srcId="{1E04C6D4-4042-494C-8E06-4AE57C7D5C3B}" destId="{1A211A78-DBC5-48C0-95B6-CEE2AA99A531}" srcOrd="2" destOrd="0" presId="urn:microsoft.com/office/officeart/2005/8/layout/vList4"/>
    <dgm:cxn modelId="{0328E31B-F317-419D-B2FF-59867DD1CB60}" type="presParOf" srcId="{266DFCFA-EB30-4D02-8506-7D0280EB3291}" destId="{50026666-E023-4982-9C9B-76132636386D}" srcOrd="1" destOrd="0" presId="urn:microsoft.com/office/officeart/2005/8/layout/vList4"/>
    <dgm:cxn modelId="{6A392115-300B-4077-8120-603C48C9BA75}" type="presParOf" srcId="{266DFCFA-EB30-4D02-8506-7D0280EB3291}" destId="{96A31288-6ED7-4E0D-B45B-A48A8DD5A6BD}" srcOrd="2" destOrd="0" presId="urn:microsoft.com/office/officeart/2005/8/layout/vList4"/>
    <dgm:cxn modelId="{12426B68-50A7-41CE-92EE-4941D911A70A}" type="presParOf" srcId="{96A31288-6ED7-4E0D-B45B-A48A8DD5A6BD}" destId="{CA4C07D6-E555-4EBB-986A-2310CA4F8BCE}" srcOrd="0" destOrd="0" presId="urn:microsoft.com/office/officeart/2005/8/layout/vList4"/>
    <dgm:cxn modelId="{16D4C627-6967-42A6-80EE-0D830E6269F4}" type="presParOf" srcId="{96A31288-6ED7-4E0D-B45B-A48A8DD5A6BD}" destId="{A07AF3BF-4CB0-48C4-AA67-49F0A2312935}" srcOrd="1" destOrd="0" presId="urn:microsoft.com/office/officeart/2005/8/layout/vList4"/>
    <dgm:cxn modelId="{8C445164-0A3E-4DA1-8BC3-5EB8886B3928}" type="presParOf" srcId="{96A31288-6ED7-4E0D-B45B-A48A8DD5A6BD}" destId="{876EB467-633F-43AB-8036-24202C206C3D}" srcOrd="2" destOrd="0" presId="urn:microsoft.com/office/officeart/2005/8/layout/vList4"/>
    <dgm:cxn modelId="{AA13056A-5567-4852-AD09-5E99962D62FD}" type="presParOf" srcId="{266DFCFA-EB30-4D02-8506-7D0280EB3291}" destId="{4537CB26-6D5C-45F5-B901-932E1E439060}" srcOrd="3" destOrd="0" presId="urn:microsoft.com/office/officeart/2005/8/layout/vList4"/>
    <dgm:cxn modelId="{895A4D51-E9CD-4836-B108-9D40E26F256A}" type="presParOf" srcId="{266DFCFA-EB30-4D02-8506-7D0280EB3291}" destId="{FFD8905B-D874-4AA3-B37D-00A7ABAB5AED}" srcOrd="4" destOrd="0" presId="urn:microsoft.com/office/officeart/2005/8/layout/vList4"/>
    <dgm:cxn modelId="{4AE1E2A6-4CA2-497F-8A57-37E5CC227DD2}" type="presParOf" srcId="{FFD8905B-D874-4AA3-B37D-00A7ABAB5AED}" destId="{2612C3D4-91B5-4EA5-998A-63A17D836312}" srcOrd="0" destOrd="0" presId="urn:microsoft.com/office/officeart/2005/8/layout/vList4"/>
    <dgm:cxn modelId="{4261747B-EC40-4973-9356-4DC1CC203DCD}" type="presParOf" srcId="{FFD8905B-D874-4AA3-B37D-00A7ABAB5AED}" destId="{82F90585-1A47-45D9-B9E5-FCD9DE131325}" srcOrd="1" destOrd="0" presId="urn:microsoft.com/office/officeart/2005/8/layout/vList4"/>
    <dgm:cxn modelId="{86B47B64-909C-47FA-B2F2-CEC510BEC7C8}" type="presParOf" srcId="{FFD8905B-D874-4AA3-B37D-00A7ABAB5AED}" destId="{E9D41EA7-37B5-4515-93F4-3FCDCE13C3B6}" srcOrd="2" destOrd="0" presId="urn:microsoft.com/office/officeart/2005/8/layout/vList4"/>
    <dgm:cxn modelId="{E2661211-1E78-473B-94BE-17AC5DAEBE82}" type="presParOf" srcId="{266DFCFA-EB30-4D02-8506-7D0280EB3291}" destId="{17DF32C8-4F65-4681-8CED-A82CA64D3D61}" srcOrd="5" destOrd="0" presId="urn:microsoft.com/office/officeart/2005/8/layout/vList4"/>
    <dgm:cxn modelId="{408E7B4B-E645-486B-9D45-550B4C2D7750}" type="presParOf" srcId="{266DFCFA-EB30-4D02-8506-7D0280EB3291}" destId="{C49FCC1C-1D05-48F2-B798-A904BBA65EA3}" srcOrd="6" destOrd="0" presId="urn:microsoft.com/office/officeart/2005/8/layout/vList4"/>
    <dgm:cxn modelId="{8E5A555F-7E1C-4733-B192-F30CB35F4E8C}" type="presParOf" srcId="{C49FCC1C-1D05-48F2-B798-A904BBA65EA3}" destId="{4DEB0D86-E461-46B6-99E3-A74D5D20B93B}" srcOrd="0" destOrd="0" presId="urn:microsoft.com/office/officeart/2005/8/layout/vList4"/>
    <dgm:cxn modelId="{C7750088-BACE-43BE-A82B-715B5EDF0CF2}" type="presParOf" srcId="{C49FCC1C-1D05-48F2-B798-A904BBA65EA3}" destId="{F1C712A3-3A6A-4E14-83FE-28C2CB9C815C}" srcOrd="1" destOrd="0" presId="urn:microsoft.com/office/officeart/2005/8/layout/vList4"/>
    <dgm:cxn modelId="{914DB67E-0457-4C96-94C5-8EBEB9726432}" type="presParOf" srcId="{C49FCC1C-1D05-48F2-B798-A904BBA65EA3}" destId="{85B29D69-0C09-46CB-8C70-C4DE21014D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01077-9508-4513-8F2E-EE836E1F628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EA4399CC-E176-416A-BB47-825CECCD9F4E}">
      <dgm:prSet phldrT="[Text]" custT="1"/>
      <dgm:spPr/>
      <dgm:t>
        <a:bodyPr/>
        <a:lstStyle/>
        <a:p>
          <a:pPr algn="ctr"/>
          <a:r>
            <a:rPr lang="lt-LT" sz="2400" dirty="0" smtClean="0"/>
            <a:t>Priežastys vyresnio amžiaus žmonėms įsitraukti į mažesnes organizacijas:</a:t>
          </a:r>
          <a:endParaRPr lang="lv-LV" sz="2400" dirty="0"/>
        </a:p>
      </dgm:t>
    </dgm:pt>
    <dgm:pt modelId="{B7E26D78-8245-49C8-AA73-DEA31E5BFCEC}" type="parTrans" cxnId="{FA69BAA4-0789-42C5-B918-707BBDAE834A}">
      <dgm:prSet/>
      <dgm:spPr/>
      <dgm:t>
        <a:bodyPr/>
        <a:lstStyle/>
        <a:p>
          <a:endParaRPr lang="lv-LV"/>
        </a:p>
      </dgm:t>
    </dgm:pt>
    <dgm:pt modelId="{B9A0C461-B4D5-424D-B20C-D0C8FFAE3083}" type="sibTrans" cxnId="{FA69BAA4-0789-42C5-B918-707BBDAE834A}">
      <dgm:prSet/>
      <dgm:spPr/>
      <dgm:t>
        <a:bodyPr/>
        <a:lstStyle/>
        <a:p>
          <a:endParaRPr lang="lv-LV"/>
        </a:p>
      </dgm:t>
    </dgm:pt>
    <dgm:pt modelId="{9D07CB43-1971-4B5C-B695-276D7EED0E93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lv-LV" sz="2000" dirty="0"/>
        </a:p>
      </dgm:t>
    </dgm:pt>
    <dgm:pt modelId="{95564564-D9BA-430F-8843-C999AE3688F4}" type="parTrans" cxnId="{184216C6-31EE-42F7-8D01-EA79267C38AE}">
      <dgm:prSet/>
      <dgm:spPr/>
      <dgm:t>
        <a:bodyPr/>
        <a:lstStyle/>
        <a:p>
          <a:endParaRPr lang="lv-LV"/>
        </a:p>
      </dgm:t>
    </dgm:pt>
    <dgm:pt modelId="{35C30EB7-14DC-4002-8574-7A07639593EF}" type="sibTrans" cxnId="{184216C6-31EE-42F7-8D01-EA79267C38AE}">
      <dgm:prSet/>
      <dgm:spPr/>
      <dgm:t>
        <a:bodyPr/>
        <a:lstStyle/>
        <a:p>
          <a:endParaRPr lang="lv-LV"/>
        </a:p>
      </dgm:t>
    </dgm:pt>
    <dgm:pt modelId="{23E8F31A-EF09-40D8-812D-F8B01E14407D}">
      <dgm:prSet phldrT="[Text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lt-LT" sz="2400" dirty="0" smtClean="0">
              <a:latin typeface="Cambria" panose="02040503050406030204" pitchFamily="18" charset="0"/>
            </a:rPr>
            <a:t>užtikrinti vyresnio amžiaus žmonių dalyvavimą viešajame ir politiniame gyvenime; </a:t>
          </a:r>
          <a:endParaRPr lang="lv-LV" sz="2400" dirty="0">
            <a:latin typeface="Cambria" panose="02040503050406030204" pitchFamily="18" charset="0"/>
          </a:endParaRPr>
        </a:p>
      </dgm:t>
    </dgm:pt>
    <dgm:pt modelId="{DBD4E09A-B71F-4414-8F6F-7B96FC52DAC9}" type="sibTrans" cxnId="{5E7770EE-D654-4EDF-A67C-C77B6B398199}">
      <dgm:prSet/>
      <dgm:spPr/>
      <dgm:t>
        <a:bodyPr/>
        <a:lstStyle/>
        <a:p>
          <a:endParaRPr lang="lv-LV"/>
        </a:p>
      </dgm:t>
    </dgm:pt>
    <dgm:pt modelId="{2FF9DE26-93F1-4767-A254-473256606103}" type="parTrans" cxnId="{5E7770EE-D654-4EDF-A67C-C77B6B398199}">
      <dgm:prSet/>
      <dgm:spPr/>
      <dgm:t>
        <a:bodyPr/>
        <a:lstStyle/>
        <a:p>
          <a:endParaRPr lang="lv-LV"/>
        </a:p>
      </dgm:t>
    </dgm:pt>
    <dgm:pt modelId="{BAF77C05-3853-429D-9E89-152F429CBB21}">
      <dgm:prSet phldrT="[Text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lt-LT" sz="2400" dirty="0" smtClean="0">
              <a:latin typeface="Cambria" panose="02040503050406030204" pitchFamily="18" charset="0"/>
            </a:rPr>
            <a:t>užtikrinti vyresnio amžiaus žmonių dalyvavimą darbo rinkoje ir jų finansinį saugumą;</a:t>
          </a:r>
          <a:endParaRPr lang="lv-LV" sz="2400" dirty="0">
            <a:latin typeface="Cambria" panose="02040503050406030204" pitchFamily="18" charset="0"/>
          </a:endParaRPr>
        </a:p>
      </dgm:t>
    </dgm:pt>
    <dgm:pt modelId="{4F512B82-1A13-4F3B-B706-8487A82C6F12}" type="parTrans" cxnId="{04C047AD-6137-4F59-836F-F10B6C4D8F5B}">
      <dgm:prSet/>
      <dgm:spPr/>
    </dgm:pt>
    <dgm:pt modelId="{A6553E96-07AA-4ED6-9A20-43F02D90D6B9}" type="sibTrans" cxnId="{04C047AD-6137-4F59-836F-F10B6C4D8F5B}">
      <dgm:prSet/>
      <dgm:spPr/>
    </dgm:pt>
    <dgm:pt modelId="{0E647699-6FAE-414A-9BDD-FCE4E6430261}">
      <dgm:prSet phldrT="[Text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lt-LT" sz="2400" dirty="0" smtClean="0">
              <a:latin typeface="Cambria" panose="02040503050406030204" pitchFamily="18" charset="0"/>
            </a:rPr>
            <a:t>stiprinti kartų santykius ir savanorišką veiklą tarp vyresnio amžiaus žmonių.</a:t>
          </a:r>
          <a:endParaRPr lang="lv-LV" sz="2400" dirty="0">
            <a:latin typeface="Cambria" panose="02040503050406030204" pitchFamily="18" charset="0"/>
          </a:endParaRPr>
        </a:p>
      </dgm:t>
    </dgm:pt>
    <dgm:pt modelId="{750A6449-05E3-4CC7-963D-7A49F40A5BAF}" type="parTrans" cxnId="{66C2BBA1-0B91-4B12-9596-C09F409F35AA}">
      <dgm:prSet/>
      <dgm:spPr/>
    </dgm:pt>
    <dgm:pt modelId="{00D98DC0-77C3-4DA5-9CDB-2431A5E0BC16}" type="sibTrans" cxnId="{66C2BBA1-0B91-4B12-9596-C09F409F35AA}">
      <dgm:prSet/>
      <dgm:spPr/>
    </dgm:pt>
    <dgm:pt modelId="{B5B4ED89-B135-4EF2-9651-C441DDD9A32D}">
      <dgm:prSet phldrT="[Text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lt-LT" sz="2400" dirty="0" smtClean="0">
              <a:latin typeface="Cambria" panose="02040503050406030204" pitchFamily="18" charset="0"/>
            </a:rPr>
            <a:t>gerinti pagyvenusių žmonių medicininės priežiūros kokybę ir prieinamumą, siekiant sumažinti jų sergamumą ir mirtingumą; </a:t>
          </a:r>
          <a:endParaRPr lang="lv-LV" sz="2400" dirty="0">
            <a:latin typeface="Cambria" panose="02040503050406030204" pitchFamily="18" charset="0"/>
          </a:endParaRPr>
        </a:p>
      </dgm:t>
    </dgm:pt>
    <dgm:pt modelId="{99315A36-AD2E-4C72-B133-B7E958FBB5F0}" type="parTrans" cxnId="{30EBAF88-A2AC-4322-898A-E4397D8AA926}">
      <dgm:prSet/>
      <dgm:spPr/>
    </dgm:pt>
    <dgm:pt modelId="{9E181297-81D3-4E37-B34B-91C74086C170}" type="sibTrans" cxnId="{30EBAF88-A2AC-4322-898A-E4397D8AA926}">
      <dgm:prSet/>
      <dgm:spPr/>
    </dgm:pt>
    <dgm:pt modelId="{8D515F80-D80B-4CF7-BDC7-63A8735A0A8E}">
      <dgm:prSet phldrT="[Text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lt-LT" sz="2400" dirty="0" smtClean="0">
              <a:latin typeface="Cambria" panose="02040503050406030204" pitchFamily="18" charset="0"/>
            </a:rPr>
            <a:t>suteikti galimybes </a:t>
          </a:r>
          <a:r>
            <a:rPr lang="lt-LT" sz="2400" dirty="0" smtClean="0">
              <a:latin typeface="Cambria" panose="02040503050406030204" pitchFamily="18" charset="0"/>
            </a:rPr>
            <a:t>mokytis visą gyvenimą;</a:t>
          </a:r>
          <a:endParaRPr lang="lv-LV" sz="2400" dirty="0">
            <a:latin typeface="Cambria" panose="02040503050406030204" pitchFamily="18" charset="0"/>
          </a:endParaRPr>
        </a:p>
      </dgm:t>
    </dgm:pt>
    <dgm:pt modelId="{5A0F7249-B6D5-4B46-A39F-3BC699CD326A}" type="parTrans" cxnId="{6BA4E157-AF4E-418C-8C4C-93FFA75EEC29}">
      <dgm:prSet/>
      <dgm:spPr/>
    </dgm:pt>
    <dgm:pt modelId="{B1D711CF-66F3-4B5A-A4A7-B08F31283341}" type="sibTrans" cxnId="{6BA4E157-AF4E-418C-8C4C-93FFA75EEC29}">
      <dgm:prSet/>
      <dgm:spPr/>
    </dgm:pt>
    <dgm:pt modelId="{6262D332-1118-470F-B1ED-9FBA99398D47}" type="pres">
      <dgm:prSet presAssocID="{D4301077-9508-4513-8F2E-EE836E1F62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EFEDC-F7CB-4403-BE4D-55C65127F8CF}" type="pres">
      <dgm:prSet presAssocID="{EA4399CC-E176-416A-BB47-825CECCD9F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915AD-8E59-44C1-B1E2-50A399571613}" type="pres">
      <dgm:prSet presAssocID="{EA4399CC-E176-416A-BB47-825CECCD9F4E}" presName="childText" presStyleLbl="revTx" presStyleIdx="0" presStyleCnt="1" custScaleY="122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C047AD-6137-4F59-836F-F10B6C4D8F5B}" srcId="{EA4399CC-E176-416A-BB47-825CECCD9F4E}" destId="{BAF77C05-3853-429D-9E89-152F429CBB21}" srcOrd="2" destOrd="0" parTransId="{4F512B82-1A13-4F3B-B706-8487A82C6F12}" sibTransId="{A6553E96-07AA-4ED6-9A20-43F02D90D6B9}"/>
    <dgm:cxn modelId="{57AB8BFE-684F-49CF-9627-FB7603046DD3}" type="presOf" srcId="{BAF77C05-3853-429D-9E89-152F429CBB21}" destId="{F5E915AD-8E59-44C1-B1E2-50A399571613}" srcOrd="0" destOrd="2" presId="urn:microsoft.com/office/officeart/2005/8/layout/vList2"/>
    <dgm:cxn modelId="{30EBAF88-A2AC-4322-898A-E4397D8AA926}" srcId="{EA4399CC-E176-416A-BB47-825CECCD9F4E}" destId="{B5B4ED89-B135-4EF2-9651-C441DDD9A32D}" srcOrd="4" destOrd="0" parTransId="{99315A36-AD2E-4C72-B133-B7E958FBB5F0}" sibTransId="{9E181297-81D3-4E37-B34B-91C74086C170}"/>
    <dgm:cxn modelId="{5E7770EE-D654-4EDF-A67C-C77B6B398199}" srcId="{EA4399CC-E176-416A-BB47-825CECCD9F4E}" destId="{23E8F31A-EF09-40D8-812D-F8B01E14407D}" srcOrd="1" destOrd="0" parTransId="{2FF9DE26-93F1-4767-A254-473256606103}" sibTransId="{DBD4E09A-B71F-4414-8F6F-7B96FC52DAC9}"/>
    <dgm:cxn modelId="{89CCF0F2-DC3F-4DAD-B976-3B8331AD4F68}" type="presOf" srcId="{0E647699-6FAE-414A-9BDD-FCE4E6430261}" destId="{F5E915AD-8E59-44C1-B1E2-50A399571613}" srcOrd="0" destOrd="5" presId="urn:microsoft.com/office/officeart/2005/8/layout/vList2"/>
    <dgm:cxn modelId="{6F01F661-94BB-46DC-9A64-8EADC664ED35}" type="presOf" srcId="{B5B4ED89-B135-4EF2-9651-C441DDD9A32D}" destId="{F5E915AD-8E59-44C1-B1E2-50A399571613}" srcOrd="0" destOrd="4" presId="urn:microsoft.com/office/officeart/2005/8/layout/vList2"/>
    <dgm:cxn modelId="{6BA4E157-AF4E-418C-8C4C-93FFA75EEC29}" srcId="{EA4399CC-E176-416A-BB47-825CECCD9F4E}" destId="{8D515F80-D80B-4CF7-BDC7-63A8735A0A8E}" srcOrd="3" destOrd="0" parTransId="{5A0F7249-B6D5-4B46-A39F-3BC699CD326A}" sibTransId="{B1D711CF-66F3-4B5A-A4A7-B08F31283341}"/>
    <dgm:cxn modelId="{EF86865C-D108-4DCD-9788-35D3C25283D2}" type="presOf" srcId="{EA4399CC-E176-416A-BB47-825CECCD9F4E}" destId="{1B6EFEDC-F7CB-4403-BE4D-55C65127F8CF}" srcOrd="0" destOrd="0" presId="urn:microsoft.com/office/officeart/2005/8/layout/vList2"/>
    <dgm:cxn modelId="{73FF101E-9056-4710-8022-6905DC3B7080}" type="presOf" srcId="{8D515F80-D80B-4CF7-BDC7-63A8735A0A8E}" destId="{F5E915AD-8E59-44C1-B1E2-50A399571613}" srcOrd="0" destOrd="3" presId="urn:microsoft.com/office/officeart/2005/8/layout/vList2"/>
    <dgm:cxn modelId="{86A59736-E81C-4382-9583-3C7A51A3D85E}" type="presOf" srcId="{23E8F31A-EF09-40D8-812D-F8B01E14407D}" destId="{F5E915AD-8E59-44C1-B1E2-50A399571613}" srcOrd="0" destOrd="1" presId="urn:microsoft.com/office/officeart/2005/8/layout/vList2"/>
    <dgm:cxn modelId="{184216C6-31EE-42F7-8D01-EA79267C38AE}" srcId="{EA4399CC-E176-416A-BB47-825CECCD9F4E}" destId="{9D07CB43-1971-4B5C-B695-276D7EED0E93}" srcOrd="0" destOrd="0" parTransId="{95564564-D9BA-430F-8843-C999AE3688F4}" sibTransId="{35C30EB7-14DC-4002-8574-7A07639593EF}"/>
    <dgm:cxn modelId="{FA69BAA4-0789-42C5-B918-707BBDAE834A}" srcId="{D4301077-9508-4513-8F2E-EE836E1F6286}" destId="{EA4399CC-E176-416A-BB47-825CECCD9F4E}" srcOrd="0" destOrd="0" parTransId="{B7E26D78-8245-49C8-AA73-DEA31E5BFCEC}" sibTransId="{B9A0C461-B4D5-424D-B20C-D0C8FFAE3083}"/>
    <dgm:cxn modelId="{C98A077C-249F-4243-998C-2403D06B195A}" type="presOf" srcId="{9D07CB43-1971-4B5C-B695-276D7EED0E93}" destId="{F5E915AD-8E59-44C1-B1E2-50A399571613}" srcOrd="0" destOrd="0" presId="urn:microsoft.com/office/officeart/2005/8/layout/vList2"/>
    <dgm:cxn modelId="{66C2BBA1-0B91-4B12-9596-C09F409F35AA}" srcId="{EA4399CC-E176-416A-BB47-825CECCD9F4E}" destId="{0E647699-6FAE-414A-9BDD-FCE4E6430261}" srcOrd="5" destOrd="0" parTransId="{750A6449-05E3-4CC7-963D-7A49F40A5BAF}" sibTransId="{00D98DC0-77C3-4DA5-9CDB-2431A5E0BC16}"/>
    <dgm:cxn modelId="{4B494044-25C6-4659-8A9A-A0A3667A81F6}" type="presOf" srcId="{D4301077-9508-4513-8F2E-EE836E1F6286}" destId="{6262D332-1118-470F-B1ED-9FBA99398D47}" srcOrd="0" destOrd="0" presId="urn:microsoft.com/office/officeart/2005/8/layout/vList2"/>
    <dgm:cxn modelId="{9216B6E7-0921-4EE1-B9A7-F5244F33D1B8}" type="presParOf" srcId="{6262D332-1118-470F-B1ED-9FBA99398D47}" destId="{1B6EFEDC-F7CB-4403-BE4D-55C65127F8CF}" srcOrd="0" destOrd="0" presId="urn:microsoft.com/office/officeart/2005/8/layout/vList2"/>
    <dgm:cxn modelId="{D9EB6B5A-949A-4716-B7D8-4299917873AA}" type="presParOf" srcId="{6262D332-1118-470F-B1ED-9FBA99398D47}" destId="{F5E915AD-8E59-44C1-B1E2-50A3995716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4DE74E-0238-4CFA-81B8-A87F48579A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54DE48B-8D65-4DE4-B76C-B3A8635C27A1}">
      <dgm:prSet phldrT="[Text]"/>
      <dgm:spPr/>
      <dgm:t>
        <a:bodyPr/>
        <a:lstStyle/>
        <a:p>
          <a:r>
            <a:rPr lang="lt-LT" dirty="0" smtClean="0">
              <a:latin typeface="Cambria" panose="02040503050406030204" pitchFamily="18" charset="0"/>
            </a:rPr>
            <a:t>Kas paskatintų senjorus labiau dalyvauti priimant sprendimus?</a:t>
          </a:r>
          <a:endParaRPr lang="lv-LV" dirty="0">
            <a:latin typeface="Cambria" panose="02040503050406030204" pitchFamily="18" charset="0"/>
          </a:endParaRPr>
        </a:p>
      </dgm:t>
    </dgm:pt>
    <dgm:pt modelId="{571F608C-72B6-43A5-8140-5E7437C55A81}" type="parTrans" cxnId="{DAB2C94B-B354-4651-BBD0-1750C8555163}">
      <dgm:prSet/>
      <dgm:spPr/>
      <dgm:t>
        <a:bodyPr/>
        <a:lstStyle/>
        <a:p>
          <a:endParaRPr lang="lv-LV"/>
        </a:p>
      </dgm:t>
    </dgm:pt>
    <dgm:pt modelId="{94D0624F-2C78-4ECB-B596-746F36FAF4A8}" type="sibTrans" cxnId="{DAB2C94B-B354-4651-BBD0-1750C8555163}">
      <dgm:prSet/>
      <dgm:spPr/>
      <dgm:t>
        <a:bodyPr/>
        <a:lstStyle/>
        <a:p>
          <a:endParaRPr lang="lv-LV"/>
        </a:p>
      </dgm:t>
    </dgm:pt>
    <dgm:pt modelId="{BD00C8E5-19AE-4129-A8D7-C87C49D563F2}">
      <dgm:prSet phldrT="[Text]"/>
      <dgm:spPr/>
      <dgm:t>
        <a:bodyPr/>
        <a:lstStyle/>
        <a:p>
          <a:r>
            <a:rPr lang="lt-LT" dirty="0" smtClean="0">
              <a:latin typeface="Cambria" panose="02040503050406030204" pitchFamily="18" charset="0"/>
            </a:rPr>
            <a:t>Ar jie jaučiasi pilietiški ir socialiai atsakingi? Kodėl?</a:t>
          </a:r>
          <a:endParaRPr lang="lv-LV" dirty="0">
            <a:latin typeface="Cambria" panose="02040503050406030204" pitchFamily="18" charset="0"/>
          </a:endParaRPr>
        </a:p>
      </dgm:t>
    </dgm:pt>
    <dgm:pt modelId="{C20F304B-5EA0-4C65-AC09-0E6C10756584}" type="parTrans" cxnId="{38E37B24-D299-439C-A891-0210B1EEDA83}">
      <dgm:prSet/>
      <dgm:spPr/>
      <dgm:t>
        <a:bodyPr/>
        <a:lstStyle/>
        <a:p>
          <a:endParaRPr lang="lv-LV"/>
        </a:p>
      </dgm:t>
    </dgm:pt>
    <dgm:pt modelId="{5FD291B2-F027-4BF6-9D84-008DCE1D04C2}" type="sibTrans" cxnId="{38E37B24-D299-439C-A891-0210B1EEDA83}">
      <dgm:prSet/>
      <dgm:spPr/>
      <dgm:t>
        <a:bodyPr/>
        <a:lstStyle/>
        <a:p>
          <a:endParaRPr lang="lv-LV"/>
        </a:p>
      </dgm:t>
    </dgm:pt>
    <dgm:pt modelId="{D3791F88-6B8E-44E4-A635-582717376C43}">
      <dgm:prSet phldrT="[Text]"/>
      <dgm:spPr/>
      <dgm:t>
        <a:bodyPr/>
        <a:lstStyle/>
        <a:p>
          <a:r>
            <a:rPr lang="lt-LT" dirty="0" smtClean="0">
              <a:latin typeface="Cambria" panose="02040503050406030204" pitchFamily="18" charset="0"/>
            </a:rPr>
            <a:t>Kas trukdo senjorams dalyvauti sprendimų priėmimo procesuose?</a:t>
          </a:r>
          <a:endParaRPr lang="lv-LV" dirty="0">
            <a:latin typeface="Cambria" panose="02040503050406030204" pitchFamily="18" charset="0"/>
          </a:endParaRPr>
        </a:p>
      </dgm:t>
    </dgm:pt>
    <dgm:pt modelId="{261016AE-8477-4874-BD4E-E4DE57F7879B}" type="sibTrans" cxnId="{C6F2C559-545C-4B0E-99B7-8E3AB1303192}">
      <dgm:prSet/>
      <dgm:spPr/>
      <dgm:t>
        <a:bodyPr/>
        <a:lstStyle/>
        <a:p>
          <a:endParaRPr lang="lv-LV"/>
        </a:p>
      </dgm:t>
    </dgm:pt>
    <dgm:pt modelId="{323D9A63-AC0F-4CD9-B0A9-34AC41A7AE39}" type="parTrans" cxnId="{C6F2C559-545C-4B0E-99B7-8E3AB1303192}">
      <dgm:prSet/>
      <dgm:spPr/>
      <dgm:t>
        <a:bodyPr/>
        <a:lstStyle/>
        <a:p>
          <a:endParaRPr lang="lv-LV"/>
        </a:p>
      </dgm:t>
    </dgm:pt>
    <dgm:pt modelId="{E83C5AA8-84B2-4795-A8A6-5F7D5CF79D5A}">
      <dgm:prSet phldrT="[Text]"/>
      <dgm:spPr/>
      <dgm:t>
        <a:bodyPr/>
        <a:lstStyle/>
        <a:p>
          <a:r>
            <a:rPr lang="lt-LT" dirty="0" smtClean="0">
              <a:latin typeface="Cambria" panose="02040503050406030204" pitchFamily="18" charset="0"/>
            </a:rPr>
            <a:t>Kokių dalyvavimo rezultatų tikisi vyresnio amžiaus žmonės?</a:t>
          </a:r>
          <a:endParaRPr lang="lv-LV" dirty="0">
            <a:latin typeface="Cambria" panose="02040503050406030204" pitchFamily="18" charset="0"/>
          </a:endParaRPr>
        </a:p>
      </dgm:t>
    </dgm:pt>
    <dgm:pt modelId="{C623CE49-1D01-4727-931E-EE4732AC8D2D}" type="parTrans" cxnId="{8EC6FE4A-643C-4DF5-84AC-BD47B7550E42}">
      <dgm:prSet/>
      <dgm:spPr/>
      <dgm:t>
        <a:bodyPr/>
        <a:lstStyle/>
        <a:p>
          <a:endParaRPr lang="lv-LV"/>
        </a:p>
      </dgm:t>
    </dgm:pt>
    <dgm:pt modelId="{29864130-3422-47B9-A517-8047FC317521}" type="sibTrans" cxnId="{8EC6FE4A-643C-4DF5-84AC-BD47B7550E42}">
      <dgm:prSet/>
      <dgm:spPr/>
      <dgm:t>
        <a:bodyPr/>
        <a:lstStyle/>
        <a:p>
          <a:endParaRPr lang="lv-LV"/>
        </a:p>
      </dgm:t>
    </dgm:pt>
    <dgm:pt modelId="{C322658D-1960-4103-94FE-060BB1A1FC44}" type="pres">
      <dgm:prSet presAssocID="{474DE74E-0238-4CFA-81B8-A87F48579A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37B06E-DC15-4881-8C9B-CE1C37490F5E}" type="pres">
      <dgm:prSet presAssocID="{F54DE48B-8D65-4DE4-B76C-B3A8635C27A1}" presName="thickLine" presStyleLbl="alignNode1" presStyleIdx="0" presStyleCnt="4"/>
      <dgm:spPr/>
    </dgm:pt>
    <dgm:pt modelId="{343EA086-5412-4975-AF4D-726734F2AF95}" type="pres">
      <dgm:prSet presAssocID="{F54DE48B-8D65-4DE4-B76C-B3A8635C27A1}" presName="horz1" presStyleCnt="0"/>
      <dgm:spPr/>
    </dgm:pt>
    <dgm:pt modelId="{CCD49598-4A3A-47F7-90F4-87594E8BC587}" type="pres">
      <dgm:prSet presAssocID="{F54DE48B-8D65-4DE4-B76C-B3A8635C27A1}" presName="tx1" presStyleLbl="revTx" presStyleIdx="0" presStyleCnt="4"/>
      <dgm:spPr/>
      <dgm:t>
        <a:bodyPr/>
        <a:lstStyle/>
        <a:p>
          <a:endParaRPr lang="en-US"/>
        </a:p>
      </dgm:t>
    </dgm:pt>
    <dgm:pt modelId="{EDDE826A-0CB0-4102-B6FB-50CB01F4DEAF}" type="pres">
      <dgm:prSet presAssocID="{F54DE48B-8D65-4DE4-B76C-B3A8635C27A1}" presName="vert1" presStyleCnt="0"/>
      <dgm:spPr/>
    </dgm:pt>
    <dgm:pt modelId="{C37E9CA9-5442-46D8-8466-9791B1E65C3A}" type="pres">
      <dgm:prSet presAssocID="{BD00C8E5-19AE-4129-A8D7-C87C49D563F2}" presName="thickLine" presStyleLbl="alignNode1" presStyleIdx="1" presStyleCnt="4"/>
      <dgm:spPr/>
    </dgm:pt>
    <dgm:pt modelId="{50548D11-3755-4979-AE03-A98342C25F8C}" type="pres">
      <dgm:prSet presAssocID="{BD00C8E5-19AE-4129-A8D7-C87C49D563F2}" presName="horz1" presStyleCnt="0"/>
      <dgm:spPr/>
    </dgm:pt>
    <dgm:pt modelId="{49DD584F-A1C0-4B56-A585-6803EBB6575D}" type="pres">
      <dgm:prSet presAssocID="{BD00C8E5-19AE-4129-A8D7-C87C49D563F2}" presName="tx1" presStyleLbl="revTx" presStyleIdx="1" presStyleCnt="4"/>
      <dgm:spPr/>
      <dgm:t>
        <a:bodyPr/>
        <a:lstStyle/>
        <a:p>
          <a:endParaRPr lang="en-US"/>
        </a:p>
      </dgm:t>
    </dgm:pt>
    <dgm:pt modelId="{549BEA08-527D-41DE-B536-41523D431104}" type="pres">
      <dgm:prSet presAssocID="{BD00C8E5-19AE-4129-A8D7-C87C49D563F2}" presName="vert1" presStyleCnt="0"/>
      <dgm:spPr/>
    </dgm:pt>
    <dgm:pt modelId="{D913A714-144E-4DE5-BD24-B9FF8A636468}" type="pres">
      <dgm:prSet presAssocID="{D3791F88-6B8E-44E4-A635-582717376C43}" presName="thickLine" presStyleLbl="alignNode1" presStyleIdx="2" presStyleCnt="4"/>
      <dgm:spPr/>
    </dgm:pt>
    <dgm:pt modelId="{E64EF41A-F824-4C5D-8CF6-0FC91BB678C5}" type="pres">
      <dgm:prSet presAssocID="{D3791F88-6B8E-44E4-A635-582717376C43}" presName="horz1" presStyleCnt="0"/>
      <dgm:spPr/>
    </dgm:pt>
    <dgm:pt modelId="{E93FB425-7A90-4BB0-B370-9F49D1954EA9}" type="pres">
      <dgm:prSet presAssocID="{D3791F88-6B8E-44E4-A635-582717376C43}" presName="tx1" presStyleLbl="revTx" presStyleIdx="2" presStyleCnt="4"/>
      <dgm:spPr/>
      <dgm:t>
        <a:bodyPr/>
        <a:lstStyle/>
        <a:p>
          <a:endParaRPr lang="en-US"/>
        </a:p>
      </dgm:t>
    </dgm:pt>
    <dgm:pt modelId="{8139BA03-95E6-4572-ABF6-AC01CA824143}" type="pres">
      <dgm:prSet presAssocID="{D3791F88-6B8E-44E4-A635-582717376C43}" presName="vert1" presStyleCnt="0"/>
      <dgm:spPr/>
    </dgm:pt>
    <dgm:pt modelId="{E243E455-32C9-461C-ABEE-CF4772B0F051}" type="pres">
      <dgm:prSet presAssocID="{E83C5AA8-84B2-4795-A8A6-5F7D5CF79D5A}" presName="thickLine" presStyleLbl="alignNode1" presStyleIdx="3" presStyleCnt="4"/>
      <dgm:spPr/>
    </dgm:pt>
    <dgm:pt modelId="{B543DAEF-DF29-4B5A-99DD-B19D3106B7F1}" type="pres">
      <dgm:prSet presAssocID="{E83C5AA8-84B2-4795-A8A6-5F7D5CF79D5A}" presName="horz1" presStyleCnt="0"/>
      <dgm:spPr/>
    </dgm:pt>
    <dgm:pt modelId="{DADF19CD-766A-4306-B05E-DAE42D6A8C7D}" type="pres">
      <dgm:prSet presAssocID="{E83C5AA8-84B2-4795-A8A6-5F7D5CF79D5A}" presName="tx1" presStyleLbl="revTx" presStyleIdx="3" presStyleCnt="4"/>
      <dgm:spPr/>
      <dgm:t>
        <a:bodyPr/>
        <a:lstStyle/>
        <a:p>
          <a:endParaRPr lang="en-US"/>
        </a:p>
      </dgm:t>
    </dgm:pt>
    <dgm:pt modelId="{F9C39540-B4ED-4946-8628-7341056429C1}" type="pres">
      <dgm:prSet presAssocID="{E83C5AA8-84B2-4795-A8A6-5F7D5CF79D5A}" presName="vert1" presStyleCnt="0"/>
      <dgm:spPr/>
    </dgm:pt>
  </dgm:ptLst>
  <dgm:cxnLst>
    <dgm:cxn modelId="{772F7080-F0DA-46F4-BE10-9A694BF077AA}" type="presOf" srcId="{474DE74E-0238-4CFA-81B8-A87F48579AEE}" destId="{C322658D-1960-4103-94FE-060BB1A1FC44}" srcOrd="0" destOrd="0" presId="urn:microsoft.com/office/officeart/2008/layout/LinedList"/>
    <dgm:cxn modelId="{8B6DF1E4-6EC0-4AF5-9348-9A8E65A203F6}" type="presOf" srcId="{D3791F88-6B8E-44E4-A635-582717376C43}" destId="{E93FB425-7A90-4BB0-B370-9F49D1954EA9}" srcOrd="0" destOrd="0" presId="urn:microsoft.com/office/officeart/2008/layout/LinedList"/>
    <dgm:cxn modelId="{DAB2C94B-B354-4651-BBD0-1750C8555163}" srcId="{474DE74E-0238-4CFA-81B8-A87F48579AEE}" destId="{F54DE48B-8D65-4DE4-B76C-B3A8635C27A1}" srcOrd="0" destOrd="0" parTransId="{571F608C-72B6-43A5-8140-5E7437C55A81}" sibTransId="{94D0624F-2C78-4ECB-B596-746F36FAF4A8}"/>
    <dgm:cxn modelId="{7DA4484E-9AAF-49AC-B1D2-36A1C79CDF0B}" type="presOf" srcId="{F54DE48B-8D65-4DE4-B76C-B3A8635C27A1}" destId="{CCD49598-4A3A-47F7-90F4-87594E8BC587}" srcOrd="0" destOrd="0" presId="urn:microsoft.com/office/officeart/2008/layout/LinedList"/>
    <dgm:cxn modelId="{668201EA-501B-470B-A273-B2B155CD2E1F}" type="presOf" srcId="{BD00C8E5-19AE-4129-A8D7-C87C49D563F2}" destId="{49DD584F-A1C0-4B56-A585-6803EBB6575D}" srcOrd="0" destOrd="0" presId="urn:microsoft.com/office/officeart/2008/layout/LinedList"/>
    <dgm:cxn modelId="{C6F2C559-545C-4B0E-99B7-8E3AB1303192}" srcId="{474DE74E-0238-4CFA-81B8-A87F48579AEE}" destId="{D3791F88-6B8E-44E4-A635-582717376C43}" srcOrd="2" destOrd="0" parTransId="{323D9A63-AC0F-4CD9-B0A9-34AC41A7AE39}" sibTransId="{261016AE-8477-4874-BD4E-E4DE57F7879B}"/>
    <dgm:cxn modelId="{38E37B24-D299-439C-A891-0210B1EEDA83}" srcId="{474DE74E-0238-4CFA-81B8-A87F48579AEE}" destId="{BD00C8E5-19AE-4129-A8D7-C87C49D563F2}" srcOrd="1" destOrd="0" parTransId="{C20F304B-5EA0-4C65-AC09-0E6C10756584}" sibTransId="{5FD291B2-F027-4BF6-9D84-008DCE1D04C2}"/>
    <dgm:cxn modelId="{8EC6FE4A-643C-4DF5-84AC-BD47B7550E42}" srcId="{474DE74E-0238-4CFA-81B8-A87F48579AEE}" destId="{E83C5AA8-84B2-4795-A8A6-5F7D5CF79D5A}" srcOrd="3" destOrd="0" parTransId="{C623CE49-1D01-4727-931E-EE4732AC8D2D}" sibTransId="{29864130-3422-47B9-A517-8047FC317521}"/>
    <dgm:cxn modelId="{56D42177-C445-4009-ABE4-DB9139A10999}" type="presOf" srcId="{E83C5AA8-84B2-4795-A8A6-5F7D5CF79D5A}" destId="{DADF19CD-766A-4306-B05E-DAE42D6A8C7D}" srcOrd="0" destOrd="0" presId="urn:microsoft.com/office/officeart/2008/layout/LinedList"/>
    <dgm:cxn modelId="{58F7E75A-F8A6-4866-8AB3-755D0090FC1D}" type="presParOf" srcId="{C322658D-1960-4103-94FE-060BB1A1FC44}" destId="{5A37B06E-DC15-4881-8C9B-CE1C37490F5E}" srcOrd="0" destOrd="0" presId="urn:microsoft.com/office/officeart/2008/layout/LinedList"/>
    <dgm:cxn modelId="{0C8EA464-9D1B-49DE-8AC9-2BBA2050075E}" type="presParOf" srcId="{C322658D-1960-4103-94FE-060BB1A1FC44}" destId="{343EA086-5412-4975-AF4D-726734F2AF95}" srcOrd="1" destOrd="0" presId="urn:microsoft.com/office/officeart/2008/layout/LinedList"/>
    <dgm:cxn modelId="{272C8301-E61F-4744-9AB0-DAC8E1F1F0A4}" type="presParOf" srcId="{343EA086-5412-4975-AF4D-726734F2AF95}" destId="{CCD49598-4A3A-47F7-90F4-87594E8BC587}" srcOrd="0" destOrd="0" presId="urn:microsoft.com/office/officeart/2008/layout/LinedList"/>
    <dgm:cxn modelId="{30630ECC-62E7-4A93-931A-2A89AF2F7E23}" type="presParOf" srcId="{343EA086-5412-4975-AF4D-726734F2AF95}" destId="{EDDE826A-0CB0-4102-B6FB-50CB01F4DEAF}" srcOrd="1" destOrd="0" presId="urn:microsoft.com/office/officeart/2008/layout/LinedList"/>
    <dgm:cxn modelId="{C9F5C37B-98D1-4117-9B69-0E9C84F5268D}" type="presParOf" srcId="{C322658D-1960-4103-94FE-060BB1A1FC44}" destId="{C37E9CA9-5442-46D8-8466-9791B1E65C3A}" srcOrd="2" destOrd="0" presId="urn:microsoft.com/office/officeart/2008/layout/LinedList"/>
    <dgm:cxn modelId="{920EDF60-9BCC-4D0A-A3F9-1441A1BB0AEF}" type="presParOf" srcId="{C322658D-1960-4103-94FE-060BB1A1FC44}" destId="{50548D11-3755-4979-AE03-A98342C25F8C}" srcOrd="3" destOrd="0" presId="urn:microsoft.com/office/officeart/2008/layout/LinedList"/>
    <dgm:cxn modelId="{F476B0DD-63BE-4395-98D4-C6ED5B1BEEB8}" type="presParOf" srcId="{50548D11-3755-4979-AE03-A98342C25F8C}" destId="{49DD584F-A1C0-4B56-A585-6803EBB6575D}" srcOrd="0" destOrd="0" presId="urn:microsoft.com/office/officeart/2008/layout/LinedList"/>
    <dgm:cxn modelId="{162B26DB-BFA1-4AFC-97CE-5129320F00FF}" type="presParOf" srcId="{50548D11-3755-4979-AE03-A98342C25F8C}" destId="{549BEA08-527D-41DE-B536-41523D431104}" srcOrd="1" destOrd="0" presId="urn:microsoft.com/office/officeart/2008/layout/LinedList"/>
    <dgm:cxn modelId="{3FE7D182-D051-4222-B248-49EEB42F329F}" type="presParOf" srcId="{C322658D-1960-4103-94FE-060BB1A1FC44}" destId="{D913A714-144E-4DE5-BD24-B9FF8A636468}" srcOrd="4" destOrd="0" presId="urn:microsoft.com/office/officeart/2008/layout/LinedList"/>
    <dgm:cxn modelId="{B49839CE-1A3B-4025-8BBC-E20D5319CA3C}" type="presParOf" srcId="{C322658D-1960-4103-94FE-060BB1A1FC44}" destId="{E64EF41A-F824-4C5D-8CF6-0FC91BB678C5}" srcOrd="5" destOrd="0" presId="urn:microsoft.com/office/officeart/2008/layout/LinedList"/>
    <dgm:cxn modelId="{F9A01571-95FE-48F4-ABF0-F995E0A87A2E}" type="presParOf" srcId="{E64EF41A-F824-4C5D-8CF6-0FC91BB678C5}" destId="{E93FB425-7A90-4BB0-B370-9F49D1954EA9}" srcOrd="0" destOrd="0" presId="urn:microsoft.com/office/officeart/2008/layout/LinedList"/>
    <dgm:cxn modelId="{10D3F6E4-21EF-4E8B-A95E-1D62C9F6A13D}" type="presParOf" srcId="{E64EF41A-F824-4C5D-8CF6-0FC91BB678C5}" destId="{8139BA03-95E6-4572-ABF6-AC01CA824143}" srcOrd="1" destOrd="0" presId="urn:microsoft.com/office/officeart/2008/layout/LinedList"/>
    <dgm:cxn modelId="{E0F98841-A54E-4B7C-ACE9-20C4D80374AC}" type="presParOf" srcId="{C322658D-1960-4103-94FE-060BB1A1FC44}" destId="{E243E455-32C9-461C-ABEE-CF4772B0F051}" srcOrd="6" destOrd="0" presId="urn:microsoft.com/office/officeart/2008/layout/LinedList"/>
    <dgm:cxn modelId="{8451E1EC-C1A6-407C-BF1E-61E4613D5A06}" type="presParOf" srcId="{C322658D-1960-4103-94FE-060BB1A1FC44}" destId="{B543DAEF-DF29-4B5A-99DD-B19D3106B7F1}" srcOrd="7" destOrd="0" presId="urn:microsoft.com/office/officeart/2008/layout/LinedList"/>
    <dgm:cxn modelId="{FE7E5B50-B307-4522-A39A-ADDF945B85CE}" type="presParOf" srcId="{B543DAEF-DF29-4B5A-99DD-B19D3106B7F1}" destId="{DADF19CD-766A-4306-B05E-DAE42D6A8C7D}" srcOrd="0" destOrd="0" presId="urn:microsoft.com/office/officeart/2008/layout/LinedList"/>
    <dgm:cxn modelId="{A4ABED34-45D0-4CEA-9017-2C72D325B1BD}" type="presParOf" srcId="{B543DAEF-DF29-4B5A-99DD-B19D3106B7F1}" destId="{F9C39540-B4ED-4946-8628-7341056429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F8E6EF-C3E1-44E6-99D3-879C45CB69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11CBCC4C-5241-4A88-B153-55A9815114EA}">
      <dgm:prSet phldrT="[Text]"/>
      <dgm:spPr/>
      <dgm:t>
        <a:bodyPr/>
        <a:lstStyle/>
        <a:p>
          <a:r>
            <a:rPr lang="lt-LT" dirty="0" smtClean="0">
              <a:latin typeface="Cambria" panose="02040503050406030204" pitchFamily="18" charset="0"/>
            </a:rPr>
            <a:t>Kokia jūsų nuomonė apie nevyriausybinių organizacijų veiklą?</a:t>
          </a:r>
          <a:endParaRPr lang="lv-LV" dirty="0">
            <a:latin typeface="Cambria" panose="02040503050406030204" pitchFamily="18" charset="0"/>
          </a:endParaRPr>
        </a:p>
      </dgm:t>
    </dgm:pt>
    <dgm:pt modelId="{8FBC3EFB-00B7-4438-834F-B43524B2C572}" type="parTrans" cxnId="{F9C78A7E-4AFE-4F51-9E42-3699BA4843DC}">
      <dgm:prSet/>
      <dgm:spPr/>
      <dgm:t>
        <a:bodyPr/>
        <a:lstStyle/>
        <a:p>
          <a:endParaRPr lang="lv-LV"/>
        </a:p>
      </dgm:t>
    </dgm:pt>
    <dgm:pt modelId="{9369284C-C5EA-4167-A744-0D8B1B0A92EE}" type="sibTrans" cxnId="{F9C78A7E-4AFE-4F51-9E42-3699BA4843DC}">
      <dgm:prSet/>
      <dgm:spPr/>
      <dgm:t>
        <a:bodyPr/>
        <a:lstStyle/>
        <a:p>
          <a:endParaRPr lang="lv-LV"/>
        </a:p>
      </dgm:t>
    </dgm:pt>
    <dgm:pt modelId="{E3564223-96E7-4F08-B25B-548C81F0FA56}">
      <dgm:prSet phldrT="[Text]"/>
      <dgm:spPr/>
      <dgm:t>
        <a:bodyPr/>
        <a:lstStyle/>
        <a:p>
          <a:r>
            <a:rPr lang="pt-BR" dirty="0" smtClean="0">
              <a:latin typeface="Cambria" panose="02040503050406030204" pitchFamily="18" charset="0"/>
            </a:rPr>
            <a:t>Kurias jūsų miesto ar regiono NVO jūs žinote?</a:t>
          </a:r>
          <a:endParaRPr lang="lv-LV" dirty="0">
            <a:latin typeface="Cambria" panose="02040503050406030204" pitchFamily="18" charset="0"/>
          </a:endParaRPr>
        </a:p>
      </dgm:t>
    </dgm:pt>
    <dgm:pt modelId="{F1DA146F-E6D8-4C23-9483-8799B930B101}" type="parTrans" cxnId="{183EB3B5-9046-4118-86CF-0EDA71F22F6E}">
      <dgm:prSet/>
      <dgm:spPr/>
      <dgm:t>
        <a:bodyPr/>
        <a:lstStyle/>
        <a:p>
          <a:endParaRPr lang="lv-LV"/>
        </a:p>
      </dgm:t>
    </dgm:pt>
    <dgm:pt modelId="{08B0F5C3-2EE3-4064-A515-8D1E57A97805}" type="sibTrans" cxnId="{183EB3B5-9046-4118-86CF-0EDA71F22F6E}">
      <dgm:prSet/>
      <dgm:spPr/>
      <dgm:t>
        <a:bodyPr/>
        <a:lstStyle/>
        <a:p>
          <a:endParaRPr lang="lv-LV"/>
        </a:p>
      </dgm:t>
    </dgm:pt>
    <dgm:pt modelId="{CDCDEDE2-75B4-4969-BC71-C374CEA0CA43}">
      <dgm:prSet phldrT="[Text]"/>
      <dgm:spPr/>
      <dgm:t>
        <a:bodyPr/>
        <a:lstStyle/>
        <a:p>
          <a:r>
            <a:rPr lang="lt-LT" dirty="0" smtClean="0">
              <a:latin typeface="Cambria" panose="02040503050406030204" pitchFamily="18" charset="0"/>
            </a:rPr>
            <a:t>Kurių darbas gerina senjorų gyvenimą?</a:t>
          </a:r>
          <a:endParaRPr lang="lv-LV" dirty="0">
            <a:latin typeface="Cambria" panose="02040503050406030204" pitchFamily="18" charset="0"/>
          </a:endParaRPr>
        </a:p>
      </dgm:t>
    </dgm:pt>
    <dgm:pt modelId="{0080BA50-6163-4D97-BDC9-A87322408020}" type="parTrans" cxnId="{8E637221-147B-4F7D-B1D0-BFCF785E68CB}">
      <dgm:prSet/>
      <dgm:spPr/>
      <dgm:t>
        <a:bodyPr/>
        <a:lstStyle/>
        <a:p>
          <a:endParaRPr lang="lv-LV"/>
        </a:p>
      </dgm:t>
    </dgm:pt>
    <dgm:pt modelId="{350B119D-DC57-4ADE-8005-30C34C359D42}" type="sibTrans" cxnId="{8E637221-147B-4F7D-B1D0-BFCF785E68CB}">
      <dgm:prSet/>
      <dgm:spPr/>
      <dgm:t>
        <a:bodyPr/>
        <a:lstStyle/>
        <a:p>
          <a:endParaRPr lang="lv-LV"/>
        </a:p>
      </dgm:t>
    </dgm:pt>
    <dgm:pt modelId="{73466862-90A5-4FDA-BB63-FFE56FEDDD4B}">
      <dgm:prSet phldrT="[Text]"/>
      <dgm:spPr/>
      <dgm:t>
        <a:bodyPr/>
        <a:lstStyle/>
        <a:p>
          <a:r>
            <a:rPr lang="pt-BR" dirty="0" smtClean="0">
              <a:latin typeface="Cambria" panose="02040503050406030204" pitchFamily="18" charset="0"/>
            </a:rPr>
            <a:t>Kokios temos ir darbo sritys būtų aktualiausios?</a:t>
          </a:r>
          <a:endParaRPr lang="lv-LV" dirty="0">
            <a:latin typeface="Cambria" panose="02040503050406030204" pitchFamily="18" charset="0"/>
          </a:endParaRPr>
        </a:p>
      </dgm:t>
    </dgm:pt>
    <dgm:pt modelId="{DAB74FE4-4870-4F97-BB83-85E59F09CA6D}" type="parTrans" cxnId="{75CC4A92-AD0B-483C-8478-5D5459B6C6EB}">
      <dgm:prSet/>
      <dgm:spPr/>
      <dgm:t>
        <a:bodyPr/>
        <a:lstStyle/>
        <a:p>
          <a:endParaRPr lang="lv-LV"/>
        </a:p>
      </dgm:t>
    </dgm:pt>
    <dgm:pt modelId="{E8625036-A717-4AEC-AA83-1DBEBD90E93C}" type="sibTrans" cxnId="{75CC4A92-AD0B-483C-8478-5D5459B6C6EB}">
      <dgm:prSet/>
      <dgm:spPr/>
      <dgm:t>
        <a:bodyPr/>
        <a:lstStyle/>
        <a:p>
          <a:endParaRPr lang="lv-LV"/>
        </a:p>
      </dgm:t>
    </dgm:pt>
    <dgm:pt modelId="{1ED8D31A-5E95-46F3-BA28-25D591410812}" type="pres">
      <dgm:prSet presAssocID="{CBF8E6EF-C3E1-44E6-99D3-879C45CB69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713E4EC-028F-4959-BBD3-F5ED870E0B81}" type="pres">
      <dgm:prSet presAssocID="{E3564223-96E7-4F08-B25B-548C81F0FA56}" presName="thickLine" presStyleLbl="alignNode1" presStyleIdx="0" presStyleCnt="4"/>
      <dgm:spPr/>
    </dgm:pt>
    <dgm:pt modelId="{089DCBD4-DC8E-4F29-8FB8-64580498B230}" type="pres">
      <dgm:prSet presAssocID="{E3564223-96E7-4F08-B25B-548C81F0FA56}" presName="horz1" presStyleCnt="0"/>
      <dgm:spPr/>
    </dgm:pt>
    <dgm:pt modelId="{7926512D-33A1-49EE-8EC1-16D3E45C09E2}" type="pres">
      <dgm:prSet presAssocID="{E3564223-96E7-4F08-B25B-548C81F0FA56}" presName="tx1" presStyleLbl="revTx" presStyleIdx="0" presStyleCnt="4"/>
      <dgm:spPr/>
      <dgm:t>
        <a:bodyPr/>
        <a:lstStyle/>
        <a:p>
          <a:endParaRPr lang="en-US"/>
        </a:p>
      </dgm:t>
    </dgm:pt>
    <dgm:pt modelId="{9AB77FEE-DF32-4D29-8754-FB76C3F5AA08}" type="pres">
      <dgm:prSet presAssocID="{E3564223-96E7-4F08-B25B-548C81F0FA56}" presName="vert1" presStyleCnt="0"/>
      <dgm:spPr/>
    </dgm:pt>
    <dgm:pt modelId="{19F7C3F0-2F5E-4FAB-B0E3-F45E5230F002}" type="pres">
      <dgm:prSet presAssocID="{CDCDEDE2-75B4-4969-BC71-C374CEA0CA43}" presName="thickLine" presStyleLbl="alignNode1" presStyleIdx="1" presStyleCnt="4"/>
      <dgm:spPr/>
    </dgm:pt>
    <dgm:pt modelId="{747AD0A4-5F78-44BC-A600-2875E3430AD9}" type="pres">
      <dgm:prSet presAssocID="{CDCDEDE2-75B4-4969-BC71-C374CEA0CA43}" presName="horz1" presStyleCnt="0"/>
      <dgm:spPr/>
    </dgm:pt>
    <dgm:pt modelId="{E64A641C-950E-4949-BCF5-C92427ECF8EE}" type="pres">
      <dgm:prSet presAssocID="{CDCDEDE2-75B4-4969-BC71-C374CEA0CA43}" presName="tx1" presStyleLbl="revTx" presStyleIdx="1" presStyleCnt="4"/>
      <dgm:spPr/>
      <dgm:t>
        <a:bodyPr/>
        <a:lstStyle/>
        <a:p>
          <a:endParaRPr lang="en-US"/>
        </a:p>
      </dgm:t>
    </dgm:pt>
    <dgm:pt modelId="{ADEFD2C7-9378-4EC2-AEE0-C3370FE95995}" type="pres">
      <dgm:prSet presAssocID="{CDCDEDE2-75B4-4969-BC71-C374CEA0CA43}" presName="vert1" presStyleCnt="0"/>
      <dgm:spPr/>
    </dgm:pt>
    <dgm:pt modelId="{C0572C96-503F-4ABF-B1FA-B3364B6AA7DB}" type="pres">
      <dgm:prSet presAssocID="{73466862-90A5-4FDA-BB63-FFE56FEDDD4B}" presName="thickLine" presStyleLbl="alignNode1" presStyleIdx="2" presStyleCnt="4"/>
      <dgm:spPr/>
    </dgm:pt>
    <dgm:pt modelId="{58B2889E-EBF6-486E-9A51-E51BFBBD5545}" type="pres">
      <dgm:prSet presAssocID="{73466862-90A5-4FDA-BB63-FFE56FEDDD4B}" presName="horz1" presStyleCnt="0"/>
      <dgm:spPr/>
    </dgm:pt>
    <dgm:pt modelId="{1E164F40-22B0-4413-A9C0-EE1D394940F5}" type="pres">
      <dgm:prSet presAssocID="{73466862-90A5-4FDA-BB63-FFE56FEDDD4B}" presName="tx1" presStyleLbl="revTx" presStyleIdx="2" presStyleCnt="4"/>
      <dgm:spPr/>
      <dgm:t>
        <a:bodyPr/>
        <a:lstStyle/>
        <a:p>
          <a:endParaRPr lang="en-US"/>
        </a:p>
      </dgm:t>
    </dgm:pt>
    <dgm:pt modelId="{7EF346B6-E111-4286-AF9B-BAF473EE5E47}" type="pres">
      <dgm:prSet presAssocID="{73466862-90A5-4FDA-BB63-FFE56FEDDD4B}" presName="vert1" presStyleCnt="0"/>
      <dgm:spPr/>
    </dgm:pt>
    <dgm:pt modelId="{788143BB-388E-4A16-9549-9AC916917D6E}" type="pres">
      <dgm:prSet presAssocID="{11CBCC4C-5241-4A88-B153-55A9815114EA}" presName="thickLine" presStyleLbl="alignNode1" presStyleIdx="3" presStyleCnt="4"/>
      <dgm:spPr/>
    </dgm:pt>
    <dgm:pt modelId="{AA010E89-89DE-4396-B217-2FAB380EA1B7}" type="pres">
      <dgm:prSet presAssocID="{11CBCC4C-5241-4A88-B153-55A9815114EA}" presName="horz1" presStyleCnt="0"/>
      <dgm:spPr/>
    </dgm:pt>
    <dgm:pt modelId="{96BA263C-4F7C-4E45-B176-1419ADBDC335}" type="pres">
      <dgm:prSet presAssocID="{11CBCC4C-5241-4A88-B153-55A9815114EA}" presName="tx1" presStyleLbl="revTx" presStyleIdx="3" presStyleCnt="4"/>
      <dgm:spPr/>
      <dgm:t>
        <a:bodyPr/>
        <a:lstStyle/>
        <a:p>
          <a:endParaRPr lang="en-US"/>
        </a:p>
      </dgm:t>
    </dgm:pt>
    <dgm:pt modelId="{543CB2BB-1629-4AF6-920F-A49F256169D7}" type="pres">
      <dgm:prSet presAssocID="{11CBCC4C-5241-4A88-B153-55A9815114EA}" presName="vert1" presStyleCnt="0"/>
      <dgm:spPr/>
    </dgm:pt>
  </dgm:ptLst>
  <dgm:cxnLst>
    <dgm:cxn modelId="{B4FA4C7D-D155-4D7B-A365-490E94EA8FEC}" type="presOf" srcId="{CBF8E6EF-C3E1-44E6-99D3-879C45CB69FA}" destId="{1ED8D31A-5E95-46F3-BA28-25D591410812}" srcOrd="0" destOrd="0" presId="urn:microsoft.com/office/officeart/2008/layout/LinedList"/>
    <dgm:cxn modelId="{75CC4A92-AD0B-483C-8478-5D5459B6C6EB}" srcId="{CBF8E6EF-C3E1-44E6-99D3-879C45CB69FA}" destId="{73466862-90A5-4FDA-BB63-FFE56FEDDD4B}" srcOrd="2" destOrd="0" parTransId="{DAB74FE4-4870-4F97-BB83-85E59F09CA6D}" sibTransId="{E8625036-A717-4AEC-AA83-1DBEBD90E93C}"/>
    <dgm:cxn modelId="{183EB3B5-9046-4118-86CF-0EDA71F22F6E}" srcId="{CBF8E6EF-C3E1-44E6-99D3-879C45CB69FA}" destId="{E3564223-96E7-4F08-B25B-548C81F0FA56}" srcOrd="0" destOrd="0" parTransId="{F1DA146F-E6D8-4C23-9483-8799B930B101}" sibTransId="{08B0F5C3-2EE3-4064-A515-8D1E57A97805}"/>
    <dgm:cxn modelId="{8E637221-147B-4F7D-B1D0-BFCF785E68CB}" srcId="{CBF8E6EF-C3E1-44E6-99D3-879C45CB69FA}" destId="{CDCDEDE2-75B4-4969-BC71-C374CEA0CA43}" srcOrd="1" destOrd="0" parTransId="{0080BA50-6163-4D97-BDC9-A87322408020}" sibTransId="{350B119D-DC57-4ADE-8005-30C34C359D42}"/>
    <dgm:cxn modelId="{84B09F62-A101-4750-A052-12E2A7A3B271}" type="presOf" srcId="{73466862-90A5-4FDA-BB63-FFE56FEDDD4B}" destId="{1E164F40-22B0-4413-A9C0-EE1D394940F5}" srcOrd="0" destOrd="0" presId="urn:microsoft.com/office/officeart/2008/layout/LinedList"/>
    <dgm:cxn modelId="{F9C78A7E-4AFE-4F51-9E42-3699BA4843DC}" srcId="{CBF8E6EF-C3E1-44E6-99D3-879C45CB69FA}" destId="{11CBCC4C-5241-4A88-B153-55A9815114EA}" srcOrd="3" destOrd="0" parTransId="{8FBC3EFB-00B7-4438-834F-B43524B2C572}" sibTransId="{9369284C-C5EA-4167-A744-0D8B1B0A92EE}"/>
    <dgm:cxn modelId="{063EE0F0-80BB-473B-A986-2C7BDCA4AC10}" type="presOf" srcId="{11CBCC4C-5241-4A88-B153-55A9815114EA}" destId="{96BA263C-4F7C-4E45-B176-1419ADBDC335}" srcOrd="0" destOrd="0" presId="urn:microsoft.com/office/officeart/2008/layout/LinedList"/>
    <dgm:cxn modelId="{686C5EC6-5E86-4D16-B0E5-EFD21842CD2B}" type="presOf" srcId="{CDCDEDE2-75B4-4969-BC71-C374CEA0CA43}" destId="{E64A641C-950E-4949-BCF5-C92427ECF8EE}" srcOrd="0" destOrd="0" presId="urn:microsoft.com/office/officeart/2008/layout/LinedList"/>
    <dgm:cxn modelId="{CC9472BF-72BB-46F0-9EDB-7B0BB99669F9}" type="presOf" srcId="{E3564223-96E7-4F08-B25B-548C81F0FA56}" destId="{7926512D-33A1-49EE-8EC1-16D3E45C09E2}" srcOrd="0" destOrd="0" presId="urn:microsoft.com/office/officeart/2008/layout/LinedList"/>
    <dgm:cxn modelId="{3D29C34F-928D-40C2-AB66-7E694474C1E4}" type="presParOf" srcId="{1ED8D31A-5E95-46F3-BA28-25D591410812}" destId="{A713E4EC-028F-4959-BBD3-F5ED870E0B81}" srcOrd="0" destOrd="0" presId="urn:microsoft.com/office/officeart/2008/layout/LinedList"/>
    <dgm:cxn modelId="{082A3902-5EB0-4E96-8523-C6A9BD0FC3B5}" type="presParOf" srcId="{1ED8D31A-5E95-46F3-BA28-25D591410812}" destId="{089DCBD4-DC8E-4F29-8FB8-64580498B230}" srcOrd="1" destOrd="0" presId="urn:microsoft.com/office/officeart/2008/layout/LinedList"/>
    <dgm:cxn modelId="{47B315CF-EAD2-4D6D-B0B8-758D95CF2DC2}" type="presParOf" srcId="{089DCBD4-DC8E-4F29-8FB8-64580498B230}" destId="{7926512D-33A1-49EE-8EC1-16D3E45C09E2}" srcOrd="0" destOrd="0" presId="urn:microsoft.com/office/officeart/2008/layout/LinedList"/>
    <dgm:cxn modelId="{BFEE4349-D0BA-4A09-91AE-87103B8104C5}" type="presParOf" srcId="{089DCBD4-DC8E-4F29-8FB8-64580498B230}" destId="{9AB77FEE-DF32-4D29-8754-FB76C3F5AA08}" srcOrd="1" destOrd="0" presId="urn:microsoft.com/office/officeart/2008/layout/LinedList"/>
    <dgm:cxn modelId="{F91EB04D-43DA-4092-AF6E-6366DBBE5059}" type="presParOf" srcId="{1ED8D31A-5E95-46F3-BA28-25D591410812}" destId="{19F7C3F0-2F5E-4FAB-B0E3-F45E5230F002}" srcOrd="2" destOrd="0" presId="urn:microsoft.com/office/officeart/2008/layout/LinedList"/>
    <dgm:cxn modelId="{B7F42E39-DF4A-4714-A02A-DECA5D8C17CE}" type="presParOf" srcId="{1ED8D31A-5E95-46F3-BA28-25D591410812}" destId="{747AD0A4-5F78-44BC-A600-2875E3430AD9}" srcOrd="3" destOrd="0" presId="urn:microsoft.com/office/officeart/2008/layout/LinedList"/>
    <dgm:cxn modelId="{B550FEA0-D180-4999-97CC-4B5202494847}" type="presParOf" srcId="{747AD0A4-5F78-44BC-A600-2875E3430AD9}" destId="{E64A641C-950E-4949-BCF5-C92427ECF8EE}" srcOrd="0" destOrd="0" presId="urn:microsoft.com/office/officeart/2008/layout/LinedList"/>
    <dgm:cxn modelId="{346751AF-92EC-4B86-9ACC-9FB259F18B1A}" type="presParOf" srcId="{747AD0A4-5F78-44BC-A600-2875E3430AD9}" destId="{ADEFD2C7-9378-4EC2-AEE0-C3370FE95995}" srcOrd="1" destOrd="0" presId="urn:microsoft.com/office/officeart/2008/layout/LinedList"/>
    <dgm:cxn modelId="{E3F5AF36-5E7F-4F0A-A554-6E17EF3EFD09}" type="presParOf" srcId="{1ED8D31A-5E95-46F3-BA28-25D591410812}" destId="{C0572C96-503F-4ABF-B1FA-B3364B6AA7DB}" srcOrd="4" destOrd="0" presId="urn:microsoft.com/office/officeart/2008/layout/LinedList"/>
    <dgm:cxn modelId="{B247AEDF-9E67-4771-AA12-51EF81ADDBCE}" type="presParOf" srcId="{1ED8D31A-5E95-46F3-BA28-25D591410812}" destId="{58B2889E-EBF6-486E-9A51-E51BFBBD5545}" srcOrd="5" destOrd="0" presId="urn:microsoft.com/office/officeart/2008/layout/LinedList"/>
    <dgm:cxn modelId="{2DC5D60C-5DBF-439D-B937-CD2D499766F4}" type="presParOf" srcId="{58B2889E-EBF6-486E-9A51-E51BFBBD5545}" destId="{1E164F40-22B0-4413-A9C0-EE1D394940F5}" srcOrd="0" destOrd="0" presId="urn:microsoft.com/office/officeart/2008/layout/LinedList"/>
    <dgm:cxn modelId="{F75FE7AB-0109-431C-8C68-94FD42637B0C}" type="presParOf" srcId="{58B2889E-EBF6-486E-9A51-E51BFBBD5545}" destId="{7EF346B6-E111-4286-AF9B-BAF473EE5E47}" srcOrd="1" destOrd="0" presId="urn:microsoft.com/office/officeart/2008/layout/LinedList"/>
    <dgm:cxn modelId="{5FF75C55-50CF-4FC2-9256-C12B3958B1D9}" type="presParOf" srcId="{1ED8D31A-5E95-46F3-BA28-25D591410812}" destId="{788143BB-388E-4A16-9549-9AC916917D6E}" srcOrd="6" destOrd="0" presId="urn:microsoft.com/office/officeart/2008/layout/LinedList"/>
    <dgm:cxn modelId="{143DC253-016F-49FC-81B4-927E3F8807FB}" type="presParOf" srcId="{1ED8D31A-5E95-46F3-BA28-25D591410812}" destId="{AA010E89-89DE-4396-B217-2FAB380EA1B7}" srcOrd="7" destOrd="0" presId="urn:microsoft.com/office/officeart/2008/layout/LinedList"/>
    <dgm:cxn modelId="{A43E3389-1D77-418E-A33B-643215E4F56D}" type="presParOf" srcId="{AA010E89-89DE-4396-B217-2FAB380EA1B7}" destId="{96BA263C-4F7C-4E45-B176-1419ADBDC335}" srcOrd="0" destOrd="0" presId="urn:microsoft.com/office/officeart/2008/layout/LinedList"/>
    <dgm:cxn modelId="{0C3A466B-0728-4321-AD92-6CD828F8488E}" type="presParOf" srcId="{AA010E89-89DE-4396-B217-2FAB380EA1B7}" destId="{543CB2BB-1629-4AF6-920F-A49F256169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4A1A9-7F16-42D8-B41C-21B89AE4FCD2}">
      <dsp:nvSpPr>
        <dsp:cNvPr id="0" name=""/>
        <dsp:cNvSpPr/>
      </dsp:nvSpPr>
      <dsp:spPr>
        <a:xfrm>
          <a:off x="0" y="218652"/>
          <a:ext cx="8683992" cy="2145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kern="1200" dirty="0" smtClean="0">
              <a:latin typeface="Cambria" panose="02040503050406030204" pitchFamily="18" charset="0"/>
            </a:rPr>
            <a:t>Piliečiai, nevyriausybinių organizacijų (NVO) atstovai galėtų dalyvauti:</a:t>
          </a:r>
          <a:endParaRPr lang="lv-LV" sz="3200" kern="1200" dirty="0">
            <a:latin typeface="Cambria" panose="02040503050406030204" pitchFamily="18" charset="0"/>
          </a:endParaRPr>
        </a:p>
      </dsp:txBody>
      <dsp:txXfrm>
        <a:off x="62850" y="281502"/>
        <a:ext cx="8558292" cy="2020154"/>
      </dsp:txXfrm>
    </dsp:sp>
    <dsp:sp modelId="{E053F8DC-971E-4EB1-B880-B93D30472473}">
      <dsp:nvSpPr>
        <dsp:cNvPr id="0" name=""/>
        <dsp:cNvSpPr/>
      </dsp:nvSpPr>
      <dsp:spPr>
        <a:xfrm>
          <a:off x="1403" y="2378301"/>
          <a:ext cx="2042331" cy="21458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F7DF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posėdžiuose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61221" y="2438119"/>
        <a:ext cx="1922695" cy="2026218"/>
      </dsp:txXfrm>
    </dsp:sp>
    <dsp:sp modelId="{A6E603EC-4780-4115-B3A0-504BBE9D6E1D}">
      <dsp:nvSpPr>
        <dsp:cNvPr id="0" name=""/>
        <dsp:cNvSpPr/>
      </dsp:nvSpPr>
      <dsp:spPr>
        <a:xfrm>
          <a:off x="2215290" y="2378301"/>
          <a:ext cx="2042331" cy="21458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F7DF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darbo grupėse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2275108" y="2438119"/>
        <a:ext cx="1922695" cy="2026218"/>
      </dsp:txXfrm>
    </dsp:sp>
    <dsp:sp modelId="{6306EE20-4125-4828-AC7E-ECBF30D8AA25}">
      <dsp:nvSpPr>
        <dsp:cNvPr id="0" name=""/>
        <dsp:cNvSpPr/>
      </dsp:nvSpPr>
      <dsp:spPr>
        <a:xfrm>
          <a:off x="4429177" y="2378301"/>
          <a:ext cx="2042331" cy="21458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F7DF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 ko</a:t>
          </a:r>
          <a:r>
            <a:rPr lang="en-US" sz="2400" kern="1200" dirty="0" err="1" smtClean="0">
              <a:latin typeface="Cambria" panose="02040503050406030204" pitchFamily="18" charset="0"/>
            </a:rPr>
            <a:t>misijose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4488995" y="2438119"/>
        <a:ext cx="1922695" cy="2026218"/>
      </dsp:txXfrm>
    </dsp:sp>
    <dsp:sp modelId="{F8E820F0-E4CA-4E97-A5AB-B7CE15DA42E6}">
      <dsp:nvSpPr>
        <dsp:cNvPr id="0" name=""/>
        <dsp:cNvSpPr/>
      </dsp:nvSpPr>
      <dsp:spPr>
        <a:xfrm>
          <a:off x="6643064" y="2378301"/>
          <a:ext cx="2042331" cy="21458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F7DFF"/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vietos </a:t>
          </a:r>
          <a:r>
            <a:rPr lang="lt-LT" sz="2000" kern="1200" dirty="0" smtClean="0">
              <a:latin typeface="Cambria" panose="02040503050406030204" pitchFamily="18" charset="0"/>
            </a:rPr>
            <a:t>bendruomenės</a:t>
          </a:r>
          <a:r>
            <a:rPr lang="lt-LT" sz="2400" kern="1200" dirty="0" smtClean="0">
              <a:latin typeface="Cambria" panose="02040503050406030204" pitchFamily="18" charset="0"/>
            </a:rPr>
            <a:t> tarybose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6702882" y="2438119"/>
        <a:ext cx="1922695" cy="2026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AA719-534B-4EC5-8F5F-4407CE55F5AC}">
      <dsp:nvSpPr>
        <dsp:cNvPr id="0" name=""/>
        <dsp:cNvSpPr/>
      </dsp:nvSpPr>
      <dsp:spPr>
        <a:xfrm>
          <a:off x="0" y="0"/>
          <a:ext cx="7848872" cy="1172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nevyriausybinės organizacijos / asociacijos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1686989" y="0"/>
        <a:ext cx="6161882" cy="1172147"/>
      </dsp:txXfrm>
    </dsp:sp>
    <dsp:sp modelId="{86765ECE-36DC-4F26-9376-622A40D5F357}">
      <dsp:nvSpPr>
        <dsp:cNvPr id="0" name=""/>
        <dsp:cNvSpPr/>
      </dsp:nvSpPr>
      <dsp:spPr>
        <a:xfrm>
          <a:off x="117214" y="117214"/>
          <a:ext cx="1569774" cy="937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4C07D6-E555-4EBB-986A-2310CA4F8BCE}">
      <dsp:nvSpPr>
        <dsp:cNvPr id="0" name=""/>
        <dsp:cNvSpPr/>
      </dsp:nvSpPr>
      <dsp:spPr>
        <a:xfrm>
          <a:off x="0" y="1289362"/>
          <a:ext cx="7848872" cy="1172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ambria" panose="02040503050406030204" pitchFamily="18" charset="0"/>
            </a:rPr>
            <a:t>labdaros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fondai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1686989" y="1289362"/>
        <a:ext cx="6161882" cy="1172147"/>
      </dsp:txXfrm>
    </dsp:sp>
    <dsp:sp modelId="{A07AF3BF-4CB0-48C4-AA67-49F0A2312935}">
      <dsp:nvSpPr>
        <dsp:cNvPr id="0" name=""/>
        <dsp:cNvSpPr/>
      </dsp:nvSpPr>
      <dsp:spPr>
        <a:xfrm>
          <a:off x="117214" y="1406576"/>
          <a:ext cx="1569774" cy="937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37000" b="-37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12C3D4-91B5-4EA5-998A-63A17D836312}">
      <dsp:nvSpPr>
        <dsp:cNvPr id="0" name=""/>
        <dsp:cNvSpPr/>
      </dsp:nvSpPr>
      <dsp:spPr>
        <a:xfrm>
          <a:off x="0" y="2810938"/>
          <a:ext cx="7848872" cy="1172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religinės organizacijos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1686989" y="2810938"/>
        <a:ext cx="6161882" cy="1172147"/>
      </dsp:txXfrm>
    </dsp:sp>
    <dsp:sp modelId="{82F90585-1A47-45D9-B9E5-FCD9DE131325}">
      <dsp:nvSpPr>
        <dsp:cNvPr id="0" name=""/>
        <dsp:cNvSpPr/>
      </dsp:nvSpPr>
      <dsp:spPr>
        <a:xfrm>
          <a:off x="117214" y="2695939"/>
          <a:ext cx="1569774" cy="937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EB0D86-E461-46B6-99E3-A74D5D20B93B}">
      <dsp:nvSpPr>
        <dsp:cNvPr id="0" name=""/>
        <dsp:cNvSpPr/>
      </dsp:nvSpPr>
      <dsp:spPr>
        <a:xfrm>
          <a:off x="0" y="3868086"/>
          <a:ext cx="7848872" cy="1172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latin typeface="Cambria" panose="02040503050406030204" pitchFamily="18" charset="0"/>
            </a:rPr>
            <a:t>klubai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1686989" y="3868086"/>
        <a:ext cx="6161882" cy="1172147"/>
      </dsp:txXfrm>
    </dsp:sp>
    <dsp:sp modelId="{F1C712A3-3A6A-4E14-83FE-28C2CB9C815C}">
      <dsp:nvSpPr>
        <dsp:cNvPr id="0" name=""/>
        <dsp:cNvSpPr/>
      </dsp:nvSpPr>
      <dsp:spPr>
        <a:xfrm>
          <a:off x="117214" y="3985301"/>
          <a:ext cx="1569774" cy="9377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6000" b="-6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EFEDC-F7CB-4403-BE4D-55C65127F8CF}">
      <dsp:nvSpPr>
        <dsp:cNvPr id="0" name=""/>
        <dsp:cNvSpPr/>
      </dsp:nvSpPr>
      <dsp:spPr>
        <a:xfrm>
          <a:off x="0" y="104"/>
          <a:ext cx="8686800" cy="778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/>
            <a:t>Priežastys vyresnio amžiaus žmonėms įsitraukti į mažesnes organizacijas:</a:t>
          </a:r>
          <a:endParaRPr lang="lv-LV" sz="2400" kern="1200" dirty="0"/>
        </a:p>
      </dsp:txBody>
      <dsp:txXfrm>
        <a:off x="38024" y="38128"/>
        <a:ext cx="8610752" cy="702870"/>
      </dsp:txXfrm>
    </dsp:sp>
    <dsp:sp modelId="{F5E915AD-8E59-44C1-B1E2-50A399571613}">
      <dsp:nvSpPr>
        <dsp:cNvPr id="0" name=""/>
        <dsp:cNvSpPr/>
      </dsp:nvSpPr>
      <dsp:spPr>
        <a:xfrm>
          <a:off x="0" y="779022"/>
          <a:ext cx="8686800" cy="4192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5400" rIns="142240" bIns="2540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lv-LV" sz="20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lt-LT" sz="2400" kern="1200" dirty="0" smtClean="0">
              <a:latin typeface="Cambria" panose="02040503050406030204" pitchFamily="18" charset="0"/>
            </a:rPr>
            <a:t>užtikrinti vyresnio amžiaus žmonių dalyvavimą viešajame ir politiniame gyvenime; </a:t>
          </a:r>
          <a:endParaRPr lang="lv-LV" sz="2400" kern="1200" dirty="0">
            <a:latin typeface="Cambria" panose="02040503050406030204" pitchFamily="18" charset="0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lt-LT" sz="2400" kern="1200" dirty="0" smtClean="0">
              <a:latin typeface="Cambria" panose="02040503050406030204" pitchFamily="18" charset="0"/>
            </a:rPr>
            <a:t>užtikrinti vyresnio amžiaus žmonių dalyvavimą darbo rinkoje ir jų finansinį saugumą;</a:t>
          </a:r>
          <a:endParaRPr lang="lv-LV" sz="2400" kern="1200" dirty="0">
            <a:latin typeface="Cambria" panose="02040503050406030204" pitchFamily="18" charset="0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lt-LT" sz="2400" kern="1200" dirty="0" smtClean="0">
              <a:latin typeface="Cambria" panose="02040503050406030204" pitchFamily="18" charset="0"/>
            </a:rPr>
            <a:t>suteikti galimybes </a:t>
          </a:r>
          <a:r>
            <a:rPr lang="lt-LT" sz="2400" kern="1200" dirty="0" smtClean="0">
              <a:latin typeface="Cambria" panose="02040503050406030204" pitchFamily="18" charset="0"/>
            </a:rPr>
            <a:t>mokytis visą gyvenimą;</a:t>
          </a:r>
          <a:endParaRPr lang="lv-LV" sz="2400" kern="1200" dirty="0">
            <a:latin typeface="Cambria" panose="02040503050406030204" pitchFamily="18" charset="0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lt-LT" sz="2400" kern="1200" dirty="0" smtClean="0">
              <a:latin typeface="Cambria" panose="02040503050406030204" pitchFamily="18" charset="0"/>
            </a:rPr>
            <a:t>gerinti pagyvenusių žmonių medicininės priežiūros kokybę ir prieinamumą, siekiant sumažinti jų sergamumą ir mirtingumą; </a:t>
          </a:r>
          <a:endParaRPr lang="lv-LV" sz="2400" kern="1200" dirty="0">
            <a:latin typeface="Cambria" panose="02040503050406030204" pitchFamily="18" charset="0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lt-LT" sz="2400" kern="1200" dirty="0" smtClean="0">
              <a:latin typeface="Cambria" panose="02040503050406030204" pitchFamily="18" charset="0"/>
            </a:rPr>
            <a:t>stiprinti kartų santykius ir savanorišką veiklą tarp vyresnio amžiaus žmonių.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0" y="779022"/>
        <a:ext cx="8686800" cy="4192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7B06E-DC15-4881-8C9B-CE1C37490F5E}">
      <dsp:nvSpPr>
        <dsp:cNvPr id="0" name=""/>
        <dsp:cNvSpPr/>
      </dsp:nvSpPr>
      <dsp:spPr>
        <a:xfrm>
          <a:off x="0" y="0"/>
          <a:ext cx="4191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49598-4A3A-47F7-90F4-87594E8BC587}">
      <dsp:nvSpPr>
        <dsp:cNvPr id="0" name=""/>
        <dsp:cNvSpPr/>
      </dsp:nvSpPr>
      <dsp:spPr>
        <a:xfrm>
          <a:off x="0" y="0"/>
          <a:ext cx="41910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Kas paskatintų senjorus labiau dalyvauti priimant sprendimus?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0" y="0"/>
        <a:ext cx="4191000" cy="1181099"/>
      </dsp:txXfrm>
    </dsp:sp>
    <dsp:sp modelId="{C37E9CA9-5442-46D8-8466-9791B1E65C3A}">
      <dsp:nvSpPr>
        <dsp:cNvPr id="0" name=""/>
        <dsp:cNvSpPr/>
      </dsp:nvSpPr>
      <dsp:spPr>
        <a:xfrm>
          <a:off x="0" y="1181100"/>
          <a:ext cx="4191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D584F-A1C0-4B56-A585-6803EBB6575D}">
      <dsp:nvSpPr>
        <dsp:cNvPr id="0" name=""/>
        <dsp:cNvSpPr/>
      </dsp:nvSpPr>
      <dsp:spPr>
        <a:xfrm>
          <a:off x="0" y="1181099"/>
          <a:ext cx="41910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Ar jie jaučiasi pilietiški ir socialiai atsakingi? Kodėl?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0" y="1181099"/>
        <a:ext cx="4191000" cy="1181099"/>
      </dsp:txXfrm>
    </dsp:sp>
    <dsp:sp modelId="{D913A714-144E-4DE5-BD24-B9FF8A636468}">
      <dsp:nvSpPr>
        <dsp:cNvPr id="0" name=""/>
        <dsp:cNvSpPr/>
      </dsp:nvSpPr>
      <dsp:spPr>
        <a:xfrm>
          <a:off x="0" y="2362200"/>
          <a:ext cx="4191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FB425-7A90-4BB0-B370-9F49D1954EA9}">
      <dsp:nvSpPr>
        <dsp:cNvPr id="0" name=""/>
        <dsp:cNvSpPr/>
      </dsp:nvSpPr>
      <dsp:spPr>
        <a:xfrm>
          <a:off x="0" y="2362199"/>
          <a:ext cx="41910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Kas trukdo senjorams dalyvauti sprendimų priėmimo procesuose?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0" y="2362199"/>
        <a:ext cx="4191000" cy="1181099"/>
      </dsp:txXfrm>
    </dsp:sp>
    <dsp:sp modelId="{E243E455-32C9-461C-ABEE-CF4772B0F051}">
      <dsp:nvSpPr>
        <dsp:cNvPr id="0" name=""/>
        <dsp:cNvSpPr/>
      </dsp:nvSpPr>
      <dsp:spPr>
        <a:xfrm>
          <a:off x="0" y="3543299"/>
          <a:ext cx="4191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F19CD-766A-4306-B05E-DAE42D6A8C7D}">
      <dsp:nvSpPr>
        <dsp:cNvPr id="0" name=""/>
        <dsp:cNvSpPr/>
      </dsp:nvSpPr>
      <dsp:spPr>
        <a:xfrm>
          <a:off x="0" y="3543299"/>
          <a:ext cx="41910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Kokių dalyvavimo rezultatų tikisi vyresnio amžiaus žmonės?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0" y="3543299"/>
        <a:ext cx="4191000" cy="1181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3E4EC-028F-4959-BBD3-F5ED870E0B81}">
      <dsp:nvSpPr>
        <dsp:cNvPr id="0" name=""/>
        <dsp:cNvSpPr/>
      </dsp:nvSpPr>
      <dsp:spPr>
        <a:xfrm>
          <a:off x="0" y="0"/>
          <a:ext cx="434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6512D-33A1-49EE-8EC1-16D3E45C09E2}">
      <dsp:nvSpPr>
        <dsp:cNvPr id="0" name=""/>
        <dsp:cNvSpPr/>
      </dsp:nvSpPr>
      <dsp:spPr>
        <a:xfrm>
          <a:off x="0" y="0"/>
          <a:ext cx="43434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mbria" panose="02040503050406030204" pitchFamily="18" charset="0"/>
            </a:rPr>
            <a:t>Kurias jūsų miesto ar regiono NVO jūs žinote?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0" y="0"/>
        <a:ext cx="4343400" cy="1181099"/>
      </dsp:txXfrm>
    </dsp:sp>
    <dsp:sp modelId="{19F7C3F0-2F5E-4FAB-B0E3-F45E5230F002}">
      <dsp:nvSpPr>
        <dsp:cNvPr id="0" name=""/>
        <dsp:cNvSpPr/>
      </dsp:nvSpPr>
      <dsp:spPr>
        <a:xfrm>
          <a:off x="0" y="1181100"/>
          <a:ext cx="434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A641C-950E-4949-BCF5-C92427ECF8EE}">
      <dsp:nvSpPr>
        <dsp:cNvPr id="0" name=""/>
        <dsp:cNvSpPr/>
      </dsp:nvSpPr>
      <dsp:spPr>
        <a:xfrm>
          <a:off x="0" y="1181099"/>
          <a:ext cx="43434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Kurių darbas gerina senjorų gyvenimą?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0" y="1181099"/>
        <a:ext cx="4343400" cy="1181099"/>
      </dsp:txXfrm>
    </dsp:sp>
    <dsp:sp modelId="{C0572C96-503F-4ABF-B1FA-B3364B6AA7DB}">
      <dsp:nvSpPr>
        <dsp:cNvPr id="0" name=""/>
        <dsp:cNvSpPr/>
      </dsp:nvSpPr>
      <dsp:spPr>
        <a:xfrm>
          <a:off x="0" y="2362200"/>
          <a:ext cx="434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64F40-22B0-4413-A9C0-EE1D394940F5}">
      <dsp:nvSpPr>
        <dsp:cNvPr id="0" name=""/>
        <dsp:cNvSpPr/>
      </dsp:nvSpPr>
      <dsp:spPr>
        <a:xfrm>
          <a:off x="0" y="2362199"/>
          <a:ext cx="43434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mbria" panose="02040503050406030204" pitchFamily="18" charset="0"/>
            </a:rPr>
            <a:t>Kokios temos ir darbo sritys būtų aktualiausios?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0" y="2362199"/>
        <a:ext cx="4343400" cy="1181099"/>
      </dsp:txXfrm>
    </dsp:sp>
    <dsp:sp modelId="{788143BB-388E-4A16-9549-9AC916917D6E}">
      <dsp:nvSpPr>
        <dsp:cNvPr id="0" name=""/>
        <dsp:cNvSpPr/>
      </dsp:nvSpPr>
      <dsp:spPr>
        <a:xfrm>
          <a:off x="0" y="3543299"/>
          <a:ext cx="4343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A263C-4F7C-4E45-B176-1419ADBDC335}">
      <dsp:nvSpPr>
        <dsp:cNvPr id="0" name=""/>
        <dsp:cNvSpPr/>
      </dsp:nvSpPr>
      <dsp:spPr>
        <a:xfrm>
          <a:off x="0" y="3543299"/>
          <a:ext cx="43434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latin typeface="Cambria" panose="02040503050406030204" pitchFamily="18" charset="0"/>
            </a:rPr>
            <a:t>Kokia jūsų nuomonė apie nevyriausybinių organizacijų veiklą?</a:t>
          </a:r>
          <a:endParaRPr lang="lv-LV" sz="2400" kern="1200" dirty="0">
            <a:latin typeface="Cambria" panose="02040503050406030204" pitchFamily="18" charset="0"/>
          </a:endParaRPr>
        </a:p>
      </dsp:txBody>
      <dsp:txXfrm>
        <a:off x="0" y="3543299"/>
        <a:ext cx="4343400" cy="1181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/>
              <a:t>Click to edit Master text styles</a:t>
            </a:r>
          </a:p>
          <a:p>
            <a:pPr lvl="1" eaLnBrk="1" latinLnBrk="0" hangingPunct="1"/>
            <a:r>
              <a:rPr kumimoji="0" lang="lv-LV"/>
              <a:t>Second level</a:t>
            </a:r>
          </a:p>
          <a:p>
            <a:pPr lvl="2" eaLnBrk="1" latinLnBrk="0" hangingPunct="1"/>
            <a:r>
              <a:rPr kumimoji="0" lang="lv-LV"/>
              <a:t>Third level</a:t>
            </a:r>
          </a:p>
          <a:p>
            <a:pPr lvl="3" eaLnBrk="1" latinLnBrk="0" hangingPunct="1"/>
            <a:r>
              <a:rPr kumimoji="0" lang="lv-LV"/>
              <a:t>Fourth level</a:t>
            </a:r>
          </a:p>
          <a:p>
            <a:pPr lvl="4" eaLnBrk="1" latinLnBrk="0" hangingPunct="1"/>
            <a:r>
              <a:rPr kumimoji="0" lang="lv-LV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6B4D0-81FC-FE4D-8D36-EB355FF11E4C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9AC07-2F1B-42DB-BAB4-9594E348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836712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lv-LV" b="1" dirty="0">
                <a:latin typeface="Cambria" panose="02040503050406030204" pitchFamily="18" charset="0"/>
              </a:rPr>
              <a:t>Senjorų </a:t>
            </a:r>
            <a:r>
              <a:rPr lang="lv-LV" b="1" dirty="0" smtClean="0">
                <a:latin typeface="Cambria" panose="02040503050406030204" pitchFamily="18" charset="0"/>
              </a:rPr>
              <a:t>SOCIALINĖ VEIKLa</a:t>
            </a:r>
            <a:r>
              <a:rPr lang="en-US" dirty="0"/>
              <a:t/>
            </a:r>
            <a:br>
              <a:rPr lang="en-US" dirty="0"/>
            </a:b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DD9134-C563-4ABE-8B1F-A3A4C70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95" y="2202505"/>
            <a:ext cx="6401355" cy="27312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4DB5F9-E407-4BBC-A460-BB208288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132856"/>
            <a:ext cx="8458200" cy="28803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02F266-DD68-4EBB-994D-89F4A6355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64" y="5281858"/>
            <a:ext cx="178018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192F1-042E-428E-9B0F-EAE08EA4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b="1" dirty="0" err="1" smtClean="0">
                <a:latin typeface="Cambria" panose="02040503050406030204" pitchFamily="18" charset="0"/>
              </a:rPr>
              <a:t>Lietuvo</a:t>
            </a:r>
            <a:r>
              <a:rPr lang="lt-LT" sz="3300" b="1" dirty="0" smtClean="0">
                <a:latin typeface="Cambria" panose="02040503050406030204" pitchFamily="18" charset="0"/>
              </a:rPr>
              <a:t>s </a:t>
            </a:r>
            <a:r>
              <a:rPr lang="en-US" sz="3300" b="1" dirty="0" err="1" smtClean="0">
                <a:latin typeface="Cambria" panose="02040503050406030204" pitchFamily="18" charset="0"/>
              </a:rPr>
              <a:t>senjor</a:t>
            </a:r>
            <a:r>
              <a:rPr lang="lt-LT" sz="3300" b="1" dirty="0" smtClean="0">
                <a:latin typeface="Cambria" panose="02040503050406030204" pitchFamily="18" charset="0"/>
              </a:rPr>
              <a:t>ų </a:t>
            </a:r>
            <a:r>
              <a:rPr lang="en-US" sz="3300" b="1" dirty="0" err="1" smtClean="0">
                <a:latin typeface="Cambria" panose="02040503050406030204" pitchFamily="18" charset="0"/>
              </a:rPr>
              <a:t>Organizacijos</a:t>
            </a:r>
            <a:endParaRPr lang="lv-LV" b="1" dirty="0">
              <a:latin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1F840BD-EECB-4096-B982-31AF21A52F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6319" y="3890443"/>
            <a:ext cx="3843535" cy="24341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75422C-5C54-4209-95A1-215FBBD8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0806"/>
            <a:ext cx="4343400" cy="4623793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en-US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t-LT" sz="2400" b="1" dirty="0">
                <a:latin typeface="Cambria" panose="02040503050406030204" pitchFamily="18" charset="0"/>
              </a:rPr>
              <a:t>Lietuvos pagyvenusių žmonių </a:t>
            </a:r>
            <a:r>
              <a:rPr lang="lt-LT" sz="2400" b="1" dirty="0" smtClean="0">
                <a:latin typeface="Cambria" panose="02040503050406030204" pitchFamily="18" charset="0"/>
              </a:rPr>
              <a:t>asociacija;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t-LT" sz="2400" b="1" dirty="0" smtClean="0">
                <a:latin typeface="Cambria" panose="02040503050406030204" pitchFamily="18" charset="0"/>
              </a:rPr>
              <a:t>Lietuvos </a:t>
            </a:r>
            <a:r>
              <a:rPr lang="lt-LT" sz="2400" b="1" dirty="0">
                <a:latin typeface="Cambria" panose="02040503050406030204" pitchFamily="18" charset="0"/>
              </a:rPr>
              <a:t>pensininkų sąjunga </a:t>
            </a:r>
            <a:r>
              <a:rPr lang="lt-LT" sz="2400" b="1" dirty="0" smtClean="0">
                <a:latin typeface="Cambria" panose="02040503050406030204" pitchFamily="18" charset="0"/>
              </a:rPr>
              <a:t>„</a:t>
            </a:r>
            <a:r>
              <a:rPr lang="lt-LT" sz="2400" b="1" dirty="0">
                <a:latin typeface="Cambria" panose="02040503050406030204" pitchFamily="18" charset="0"/>
              </a:rPr>
              <a:t>Bočiai</a:t>
            </a:r>
            <a:r>
              <a:rPr lang="lt-LT" sz="2400" b="1" dirty="0" smtClean="0">
                <a:latin typeface="Cambria" panose="02040503050406030204" pitchFamily="18" charset="0"/>
              </a:rPr>
              <a:t>“;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t-LT" sz="2400" b="1" dirty="0" smtClean="0">
                <a:latin typeface="Cambria" panose="02040503050406030204" pitchFamily="18" charset="0"/>
              </a:rPr>
              <a:t>Trečiojo </a:t>
            </a:r>
            <a:r>
              <a:rPr lang="lt-LT" sz="2400" b="1" dirty="0">
                <a:latin typeface="Cambria" panose="02040503050406030204" pitchFamily="18" charset="0"/>
              </a:rPr>
              <a:t>amžiaus </a:t>
            </a:r>
            <a:r>
              <a:rPr lang="lt-LT" sz="2400" b="1" dirty="0" smtClean="0">
                <a:latin typeface="Cambria" panose="02040503050406030204" pitchFamily="18" charset="0"/>
              </a:rPr>
              <a:t>universitetas;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t-LT" sz="2400" b="1" dirty="0" smtClean="0">
                <a:latin typeface="Cambria" panose="02040503050406030204" pitchFamily="18" charset="0"/>
              </a:rPr>
              <a:t>Lietuvos </a:t>
            </a:r>
            <a:r>
              <a:rPr lang="lt-LT" sz="2400" b="1" dirty="0">
                <a:latin typeface="Cambria" panose="02040503050406030204" pitchFamily="18" charset="0"/>
              </a:rPr>
              <a:t>pagyvenusių žmonių asociacija </a:t>
            </a:r>
            <a:r>
              <a:rPr lang="lt-LT" sz="2400" b="1" dirty="0" smtClean="0">
                <a:latin typeface="Cambria" panose="02040503050406030204" pitchFamily="18" charset="0"/>
              </a:rPr>
              <a:t>EURAGAS.</a:t>
            </a:r>
            <a:endParaRPr lang="lv-LV" b="1" dirty="0"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C51BB6-AC1C-4C6A-BF1B-E3B8A8862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67"/>
          <a:stretch/>
        </p:blipFill>
        <p:spPr>
          <a:xfrm>
            <a:off x="736319" y="1700807"/>
            <a:ext cx="3843535" cy="21449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460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D2BE2-37A2-4F0B-9226-6E838600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 smtClean="0"/>
              <a:t>MAŽESN</a:t>
            </a:r>
            <a:r>
              <a:rPr lang="lt-LT" sz="3000" dirty="0" err="1" smtClean="0"/>
              <a:t>ių</a:t>
            </a:r>
            <a:r>
              <a:rPr lang="en-US" sz="3000" dirty="0" smtClean="0"/>
              <a:t> REGION</a:t>
            </a:r>
            <a:r>
              <a:rPr lang="lt-LT" sz="3000" dirty="0" err="1" smtClean="0"/>
              <a:t>inių</a:t>
            </a:r>
            <a:r>
              <a:rPr lang="en-US" sz="3000" dirty="0" smtClean="0"/>
              <a:t> NEVALSTYBIN</a:t>
            </a:r>
            <a:r>
              <a:rPr lang="lt-LT" sz="3000" dirty="0" err="1" smtClean="0"/>
              <a:t>ių</a:t>
            </a:r>
            <a:r>
              <a:rPr lang="en-US" sz="3000" dirty="0" smtClean="0"/>
              <a:t> ORGANIZACIJ</a:t>
            </a:r>
            <a:r>
              <a:rPr lang="lt-LT" sz="3000" dirty="0" smtClean="0"/>
              <a:t>ų </a:t>
            </a:r>
            <a:r>
              <a:rPr lang="en-US" sz="3000" dirty="0" smtClean="0"/>
              <a:t>K</a:t>
            </a:r>
            <a:r>
              <a:rPr lang="lt-LT" sz="3000" dirty="0" smtClean="0"/>
              <a:t>ū</a:t>
            </a:r>
            <a:r>
              <a:rPr lang="en-US" sz="3000" dirty="0" smtClean="0"/>
              <a:t>RI</a:t>
            </a:r>
            <a:r>
              <a:rPr lang="lt-LT" sz="3000" dirty="0" err="1" smtClean="0"/>
              <a:t>mas</a:t>
            </a:r>
            <a:endParaRPr lang="lv-LV" sz="3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23AAF4A-B12F-409A-B285-018DF7D72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440739"/>
              </p:ext>
            </p:extLst>
          </p:nvPr>
        </p:nvGraphicFramePr>
        <p:xfrm>
          <a:off x="304800" y="1554162"/>
          <a:ext cx="8686800" cy="497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24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21843-691C-4D03-885D-AF108519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000000"/>
                </a:solidFill>
              </a:rPr>
              <a:t>Apvalus stalas</a:t>
            </a:r>
            <a:endParaRPr lang="lv-LV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88CC4FB9-EADB-45E3-9FD1-F9AAB6BF45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5151159"/>
              </p:ext>
            </p:extLst>
          </p:nvPr>
        </p:nvGraphicFramePr>
        <p:xfrm>
          <a:off x="304800" y="1600200"/>
          <a:ext cx="419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36E39318-5336-4015-B007-BBDA660E85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967479"/>
              </p:ext>
            </p:extLst>
          </p:nvPr>
        </p:nvGraphicFramePr>
        <p:xfrm>
          <a:off x="4648200" y="160020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0122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50" y="771156"/>
            <a:ext cx="8686800" cy="838200"/>
          </a:xfrm>
        </p:spPr>
        <p:txBody>
          <a:bodyPr/>
          <a:lstStyle/>
          <a:p>
            <a:pPr algn="ctr"/>
            <a:r>
              <a:rPr lang="lv-LV" dirty="0" smtClean="0"/>
              <a:t>AČIŪ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43F92E8-2FE7-4E6B-97E5-71CC9210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43C8D1-2FC2-44BA-BA05-533AF041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02648"/>
            <a:ext cx="7992888" cy="4987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A0DBF-212E-4C75-8E71-EC511A7B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000" b="1" dirty="0" smtClean="0">
                <a:latin typeface="Cambria" panose="02040503050406030204" pitchFamily="18" charset="0"/>
              </a:rPr>
              <a:t>Įvadas Senjorų SOCIALINĖi VEIKLai analizuoti</a:t>
            </a:r>
            <a:endParaRPr lang="lv-LV" sz="3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684C29-F97F-4B44-987D-4B893DAC1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47651"/>
            <a:ext cx="3259088" cy="4186449"/>
          </a:xfrm>
        </p:spPr>
        <p:txBody>
          <a:bodyPr>
            <a:normAutofit lnSpcReduction="10000"/>
          </a:bodyPr>
          <a:lstStyle/>
          <a:p>
            <a:r>
              <a:rPr lang="lt-LT" b="1" dirty="0">
                <a:latin typeface="Cambria" panose="02040503050406030204" pitchFamily="18" charset="0"/>
              </a:rPr>
              <a:t>Kai kurie žmonės galvoja apie naudą visiems žmonėms, </a:t>
            </a:r>
            <a:r>
              <a:rPr lang="lt-LT" b="1" dirty="0" smtClean="0">
                <a:latin typeface="Cambria" panose="02040503050406030204" pitchFamily="18" charset="0"/>
              </a:rPr>
              <a:t>Jiems </a:t>
            </a:r>
            <a:r>
              <a:rPr lang="lt-LT" b="1" dirty="0">
                <a:latin typeface="Cambria" panose="02040503050406030204" pitchFamily="18" charset="0"/>
              </a:rPr>
              <a:t>rūpi kitų žmonių </a:t>
            </a:r>
            <a:r>
              <a:rPr lang="lt-LT" b="1" dirty="0" smtClean="0">
                <a:latin typeface="Cambria" panose="02040503050406030204" pitchFamily="18" charset="0"/>
              </a:rPr>
              <a:t>problemos</a:t>
            </a:r>
          </a:p>
          <a:p>
            <a:endParaRPr lang="lt-LT" b="1" dirty="0">
              <a:latin typeface="Cambria" panose="02040503050406030204" pitchFamily="18" charset="0"/>
            </a:endParaRPr>
          </a:p>
          <a:p>
            <a:r>
              <a:rPr lang="lt-LT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Kodėl</a:t>
            </a:r>
            <a:r>
              <a:rPr lang="lt-LT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76C0E926-208B-45C7-AD47-68A5770582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34036" y="1556792"/>
            <a:ext cx="4577308" cy="45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0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27826D-E6C9-4D4A-9BED-1365D68F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645024"/>
            <a:ext cx="3216945" cy="2891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C2FE0-E7A6-4E20-9F29-F6245F6B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Cambria" panose="02040503050406030204" pitchFamily="18" charset="0"/>
              </a:rPr>
              <a:t>VALSTYBĖ</a:t>
            </a:r>
            <a:r>
              <a:rPr lang="lt-LT" sz="3000" b="1" dirty="0" smtClean="0">
                <a:latin typeface="Cambria" panose="02040503050406030204" pitchFamily="18" charset="0"/>
              </a:rPr>
              <a:t>s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>
                <a:latin typeface="Cambria" panose="02040503050406030204" pitchFamily="18" charset="0"/>
              </a:rPr>
              <a:t>ATSAKOMYBĖ UŽ </a:t>
            </a:r>
            <a:r>
              <a:rPr lang="en-US" sz="3000" b="1" dirty="0" err="1">
                <a:latin typeface="Cambria" panose="02040503050406030204" pitchFamily="18" charset="0"/>
              </a:rPr>
              <a:t>savo</a:t>
            </a:r>
            <a:r>
              <a:rPr lang="en-US" sz="3000" b="1" dirty="0"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</a:rPr>
              <a:t>piliečius</a:t>
            </a:r>
            <a:endParaRPr lang="lv-LV" sz="3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E7F326-CE0B-4BA3-974C-A6B62A565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lt-LT" sz="2000" b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lt-LT" sz="2000" b="1" dirty="0" smtClean="0">
                <a:latin typeface="Cambria" panose="02040503050406030204" pitchFamily="18" charset="0"/>
              </a:rPr>
              <a:t>Šiuolaikinės </a:t>
            </a:r>
            <a:r>
              <a:rPr lang="lt-LT" sz="2000" b="1" dirty="0">
                <a:latin typeface="Cambria" panose="02040503050406030204" pitchFamily="18" charset="0"/>
              </a:rPr>
              <a:t>valstybės yra teisiškai įpareigotos ginti ir skatinti žmogaus teises be diskriminacijos</a:t>
            </a:r>
            <a:r>
              <a:rPr lang="lt-LT" sz="2000" b="1" dirty="0" smtClean="0">
                <a:latin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lt-LT" sz="2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lt-LT" sz="2000" dirty="0" smtClean="0"/>
              <a:t>teisė </a:t>
            </a:r>
            <a:r>
              <a:rPr lang="lt-LT" sz="2000" dirty="0"/>
              <a:t>į socialinę </a:t>
            </a:r>
            <a:r>
              <a:rPr lang="lt-LT" sz="2000" dirty="0" smtClean="0"/>
              <a:t>apsaugą;</a:t>
            </a:r>
          </a:p>
          <a:p>
            <a:pPr>
              <a:buFont typeface="Wingdings" panose="05000000000000000000" pitchFamily="2" charset="2"/>
              <a:buChar char="v"/>
            </a:pPr>
            <a:endParaRPr lang="lt-LT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lt-LT" sz="2000" dirty="0" smtClean="0"/>
              <a:t>tinkamo </a:t>
            </a:r>
            <a:r>
              <a:rPr lang="lt-LT" sz="2000" dirty="0"/>
              <a:t>išmokų teikimo užtikrinimas </a:t>
            </a:r>
            <a:endParaRPr lang="lt-LT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lt-LT" sz="2000" dirty="0" smtClean="0"/>
              <a:t>pagal </a:t>
            </a:r>
            <a:r>
              <a:rPr lang="lt-LT" sz="2000" dirty="0"/>
              <a:t>aiškius ir skaidrius </a:t>
            </a:r>
            <a:r>
              <a:rPr lang="lt-LT" sz="2000" dirty="0" smtClean="0"/>
              <a:t>tinkamumo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000" dirty="0" smtClean="0"/>
              <a:t> </a:t>
            </a:r>
            <a:r>
              <a:rPr lang="lt-LT" sz="2000" dirty="0"/>
              <a:t>kriterijus ir </a:t>
            </a:r>
            <a:r>
              <a:rPr lang="lt-LT" sz="2000" dirty="0" smtClean="0"/>
              <a:t>teises;</a:t>
            </a:r>
          </a:p>
          <a:p>
            <a:pPr>
              <a:buFont typeface="Wingdings" panose="05000000000000000000" pitchFamily="2" charset="2"/>
              <a:buChar char="v"/>
            </a:pPr>
            <a:endParaRPr lang="lt-LT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lt-LT" sz="2000" dirty="0" smtClean="0"/>
              <a:t>tinkamas </a:t>
            </a:r>
            <a:r>
              <a:rPr lang="lt-LT" sz="2000" dirty="0"/>
              <a:t>institucijų ir tarnybų </a:t>
            </a:r>
            <a:endParaRPr lang="lt-LT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lt-LT" sz="2000" dirty="0" smtClean="0"/>
              <a:t>administravimas</a:t>
            </a:r>
            <a:r>
              <a:rPr lang="lt-LT" sz="2000" b="1" dirty="0" smtClean="0"/>
              <a:t>.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80134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449D8-C6C4-4B19-89FC-DE52C615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000" dirty="0"/>
              <a:t>pilietybė ir pilietinis dalyvavimas</a:t>
            </a:r>
            <a:endParaRPr lang="lv-LV" sz="3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98C71CD-546D-4CF5-8D0A-E4A6FCA024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3256" y="3882316"/>
            <a:ext cx="3987552" cy="28359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853747-6E93-47BB-8E88-E510CC619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987552" cy="506916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lt-LT" sz="2000" b="1" dirty="0">
                <a:solidFill>
                  <a:schemeClr val="tx1"/>
                </a:solidFill>
              </a:rPr>
              <a:t>Būti piliečiu reiškia sutikti su esama tos valstybės teisine kultūra ir prisiimti tam </a:t>
            </a:r>
            <a:r>
              <a:rPr lang="lt-LT" sz="2000" b="1" dirty="0" smtClean="0">
                <a:solidFill>
                  <a:schemeClr val="tx1"/>
                </a:solidFill>
              </a:rPr>
              <a:t>tikrus </a:t>
            </a:r>
            <a:r>
              <a:rPr lang="lt-LT" sz="2000" b="1" dirty="0">
                <a:solidFill>
                  <a:schemeClr val="tx1"/>
                </a:solidFill>
              </a:rPr>
              <a:t>įstatymų </a:t>
            </a:r>
            <a:r>
              <a:rPr lang="lt-LT" sz="2000" b="1" dirty="0" smtClean="0">
                <a:solidFill>
                  <a:schemeClr val="tx1"/>
                </a:solidFill>
              </a:rPr>
              <a:t>apibrėžtus įsipareigojimus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Clr>
                <a:srgbClr val="002060"/>
              </a:buClr>
              <a:buNone/>
            </a:pPr>
            <a:endParaRPr lang="lv-LV" sz="2000" b="1" dirty="0">
              <a:solidFill>
                <a:schemeClr val="tx1"/>
              </a:solidFill>
            </a:endParaRPr>
          </a:p>
          <a:p>
            <a:pPr marL="0" indent="0">
              <a:buClr>
                <a:srgbClr val="002060"/>
              </a:buClr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lt-LT" sz="2000" b="1" dirty="0">
                <a:solidFill>
                  <a:schemeClr val="tx1"/>
                </a:solidFill>
              </a:rPr>
              <a:t>Sąvoka „pilietinis dalyvavimas“ dažnai vartojama netiesioginio dalyvavimo formoms apibūdinti, pavyzdžiui, narystei interesų grupėje ar balsavimui rinkimuose ar dalyvavimui nevyriausybinėse organizacijose.</a:t>
            </a:r>
            <a:endParaRPr lang="lv-LV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EA2D19-C821-4012-83F4-9189B7900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14" y="1470921"/>
            <a:ext cx="3927694" cy="24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2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FE7FE-4824-4943-955B-84E923AD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300" dirty="0"/>
              <a:t>PILIEČIŲ DALYVAVIMO SVARBA nacionaliniame plėtros procese</a:t>
            </a:r>
            <a:r>
              <a:rPr lang="en-US" dirty="0"/>
              <a:t/>
            </a:r>
            <a:br>
              <a:rPr lang="en-US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60331E-C79C-4799-AE92-FFAC6A2BDC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DCA956-2CFF-4ED4-B951-C0E19C09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5712" y="1340768"/>
            <a:ext cx="4425888" cy="532859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lt-LT" sz="8000" b="1" dirty="0" smtClean="0">
                <a:latin typeface="Cambria" panose="02040503050406030204" pitchFamily="18" charset="0"/>
              </a:rPr>
              <a:t>Turi būti ryšys tarp piliečių ir vyriausybės</a:t>
            </a:r>
            <a:r>
              <a:rPr lang="en-US" sz="8000" b="1" dirty="0" smtClean="0">
                <a:latin typeface="Cambria" panose="02040503050406030204" pitchFamily="18" charset="0"/>
              </a:rPr>
              <a:t>, </a:t>
            </a:r>
            <a:r>
              <a:rPr lang="lt-LT" sz="8000" b="1" dirty="0" smtClean="0">
                <a:latin typeface="Cambria" panose="02040503050406030204" pitchFamily="18" charset="0"/>
              </a:rPr>
              <a:t>kai vyriausybė </a:t>
            </a:r>
            <a:r>
              <a:rPr lang="en-US" sz="8000" b="1" dirty="0" smtClean="0">
                <a:latin typeface="Cambria" panose="02040503050406030204" pitchFamily="18" charset="0"/>
              </a:rPr>
              <a:t>inform</a:t>
            </a:r>
            <a:r>
              <a:rPr lang="lt-LT" sz="8000" b="1" dirty="0" err="1" smtClean="0">
                <a:latin typeface="Cambria" panose="02040503050406030204" pitchFamily="18" charset="0"/>
              </a:rPr>
              <a:t>uoja</a:t>
            </a:r>
            <a:r>
              <a:rPr lang="lt-LT" sz="8000" b="1" dirty="0" smtClean="0">
                <a:latin typeface="Cambria" panose="02040503050406030204" pitchFamily="18" charset="0"/>
              </a:rPr>
              <a:t> ir išklauso piliečius</a:t>
            </a:r>
            <a:r>
              <a:rPr lang="en-US" sz="8000" b="1" dirty="0" smtClean="0">
                <a:latin typeface="Cambria" panose="02040503050406030204" pitchFamily="18" charset="0"/>
              </a:rPr>
              <a:t>, </a:t>
            </a:r>
            <a:r>
              <a:rPr lang="lt-LT" sz="8000" b="1" dirty="0" smtClean="0">
                <a:latin typeface="Cambria" panose="02040503050406030204" pitchFamily="18" charset="0"/>
              </a:rPr>
              <a:t>o piliečiai išsako savo nuomonę ir norus vyriausybei</a:t>
            </a:r>
            <a:endParaRPr lang="en-US" sz="8000" b="1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7200" dirty="0" smtClean="0"/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7200" dirty="0"/>
              <a:t>skatina visuomenės ir valdžios institucijų </a:t>
            </a:r>
            <a:r>
              <a:rPr lang="pt-BR" sz="7200" dirty="0" smtClean="0"/>
              <a:t>dialogą</a:t>
            </a:r>
            <a:r>
              <a:rPr lang="lt-LT" sz="7200" dirty="0" smtClean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7200" dirty="0" err="1"/>
              <a:t>pagerina</a:t>
            </a:r>
            <a:r>
              <a:rPr lang="en-US" sz="7200" dirty="0"/>
              <a:t> </a:t>
            </a:r>
            <a:r>
              <a:rPr lang="en-US" sz="7200" dirty="0" err="1"/>
              <a:t>skaidrumą</a:t>
            </a:r>
            <a:r>
              <a:rPr lang="en-US" sz="7200" dirty="0"/>
              <a:t> </a:t>
            </a:r>
            <a:r>
              <a:rPr lang="en-US" sz="7200" dirty="0" err="1"/>
              <a:t>ir</a:t>
            </a:r>
            <a:r>
              <a:rPr lang="en-US" sz="7200" dirty="0"/>
              <a:t> </a:t>
            </a:r>
            <a:r>
              <a:rPr lang="en-US" sz="7200" dirty="0" err="1" smtClean="0"/>
              <a:t>atskaitomybę</a:t>
            </a:r>
            <a:r>
              <a:rPr lang="lt-LT" sz="7200" dirty="0" smtClean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7200" dirty="0" err="1"/>
              <a:t>padeda</a:t>
            </a:r>
            <a:r>
              <a:rPr lang="en-US" sz="7200" dirty="0"/>
              <a:t> </a:t>
            </a:r>
            <a:r>
              <a:rPr lang="en-US" sz="7200" dirty="0" err="1"/>
              <a:t>spręsti</a:t>
            </a:r>
            <a:r>
              <a:rPr lang="en-US" sz="7200" dirty="0"/>
              <a:t> </a:t>
            </a:r>
            <a:r>
              <a:rPr lang="en-US" sz="7200" dirty="0" err="1"/>
              <a:t>specifines</a:t>
            </a:r>
            <a:r>
              <a:rPr lang="en-US" sz="7200" dirty="0"/>
              <a:t> </a:t>
            </a:r>
            <a:r>
              <a:rPr lang="en-US" sz="7200" dirty="0" err="1"/>
              <a:t>konkretaus</a:t>
            </a:r>
            <a:r>
              <a:rPr lang="en-US" sz="7200" dirty="0"/>
              <a:t> </a:t>
            </a:r>
            <a:r>
              <a:rPr lang="en-US" sz="7200" dirty="0" err="1"/>
              <a:t>regiono</a:t>
            </a:r>
            <a:r>
              <a:rPr lang="en-US" sz="7200" dirty="0"/>
              <a:t> </a:t>
            </a:r>
            <a:r>
              <a:rPr lang="en-US" sz="7200" dirty="0" err="1" smtClean="0"/>
              <a:t>problemas</a:t>
            </a:r>
            <a:r>
              <a:rPr lang="lt-LT" sz="7200" dirty="0" smtClean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lt-LT" sz="7200" dirty="0"/>
              <a:t>padeda išryškinti bendruomenės poreikius ir </a:t>
            </a:r>
            <a:r>
              <a:rPr lang="lt-LT" sz="7200" dirty="0" smtClean="0"/>
              <a:t>prioritetus;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lt-LT" sz="7200" dirty="0"/>
              <a:t>leidžia valstybės tarnautojams parodyti piliečiams, kad jie dirba </a:t>
            </a:r>
            <a:r>
              <a:rPr lang="lt-LT" sz="7200" dirty="0" smtClean="0"/>
              <a:t>atsakingai;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lt-LT" sz="7200" dirty="0"/>
              <a:t>ugdo abipusį </a:t>
            </a:r>
            <a:r>
              <a:rPr lang="lt-LT" sz="7200" dirty="0" smtClean="0"/>
              <a:t>pasitikėjimą.</a:t>
            </a:r>
            <a:endParaRPr lang="en-US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43879B-C019-45D4-A2EC-63602B22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2" y="1656366"/>
            <a:ext cx="4051176" cy="2741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18D795-CB0C-486E-9724-0AAC1A732B16}"/>
              </a:ext>
            </a:extLst>
          </p:cNvPr>
          <p:cNvSpPr txBox="1"/>
          <p:nvPr/>
        </p:nvSpPr>
        <p:spPr>
          <a:xfrm>
            <a:off x="304800" y="4653136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Aktyviausių </a:t>
            </a:r>
            <a:r>
              <a:rPr lang="lt-LT" dirty="0" smtClean="0"/>
              <a:t>LPS </a:t>
            </a:r>
            <a:r>
              <a:rPr lang="lt-LT" dirty="0"/>
              <a:t>„</a:t>
            </a:r>
            <a:r>
              <a:rPr lang="lt-LT" dirty="0" smtClean="0"/>
              <a:t>Bočiai“ </a:t>
            </a:r>
            <a:r>
              <a:rPr lang="lt-LT" dirty="0"/>
              <a:t>narių susitikimas su prezidentu </a:t>
            </a:r>
            <a:r>
              <a:rPr lang="lt-LT" dirty="0" err="1"/>
              <a:t>Gitanu</a:t>
            </a:r>
            <a:r>
              <a:rPr lang="lt-LT" dirty="0"/>
              <a:t> Nausėda ir </a:t>
            </a:r>
            <a:r>
              <a:rPr lang="lt-LT" dirty="0" smtClean="0"/>
              <a:t>Socialinės </a:t>
            </a:r>
            <a:r>
              <a:rPr lang="lt-LT" dirty="0"/>
              <a:t>apsaugos ir darbo ministru Linu </a:t>
            </a:r>
            <a:r>
              <a:rPr lang="lt-LT" dirty="0" err="1"/>
              <a:t>Kukuraičiu</a:t>
            </a:r>
            <a:r>
              <a:rPr lang="lt-LT" dirty="0"/>
              <a:t>, 2020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3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F5A5B-E92E-4866-B4C4-71BC066E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3200" b="1" dirty="0" smtClean="0">
                <a:latin typeface="Cambria" panose="02040503050406030204" pitchFamily="18" charset="0"/>
              </a:rPr>
              <a:t>įtaka </a:t>
            </a:r>
            <a:r>
              <a:rPr lang="lt-LT" sz="3200" b="1" dirty="0">
                <a:latin typeface="Cambria" panose="02040503050406030204" pitchFamily="18" charset="0"/>
              </a:rPr>
              <a:t>visuomenės nuomonei ir sprendimų priėmimui </a:t>
            </a:r>
            <a:endParaRPr lang="lv-LV" sz="3000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ECBBB03-EFDF-470F-9846-AAF467F2A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86292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6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CF526-54AF-4A8B-9D54-9FE97D4B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000" dirty="0"/>
              <a:t>PILIETINĖS VISUOMENĖS SAMPRATA ir pobūdis</a:t>
            </a:r>
            <a:endParaRPr lang="lv-LV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14B654-DF1D-4C06-8F57-408BC9C7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968552" cy="4997152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ambria" panose="02040503050406030204" pitchFamily="18" charset="0"/>
              </a:rPr>
              <a:t>yra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sfera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kurioje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asmenys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susiburia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ir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sudaro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grupes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lt-LT" sz="2400" dirty="0" smtClean="0">
                <a:latin typeface="Cambria" panose="02040503050406030204" pitchFamily="18" charset="0"/>
              </a:rPr>
              <a:t>dirba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bendr</a:t>
            </a:r>
            <a:r>
              <a:rPr lang="lt-LT" sz="2400" dirty="0" err="1" smtClean="0">
                <a:latin typeface="Cambria" panose="02040503050406030204" pitchFamily="18" charset="0"/>
              </a:rPr>
              <a:t>ose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įmon</a:t>
            </a:r>
            <a:r>
              <a:rPr lang="lt-LT" sz="2400" dirty="0" err="1" smtClean="0">
                <a:latin typeface="Cambria" panose="02040503050406030204" pitchFamily="18" charset="0"/>
              </a:rPr>
              <a:t>ėse</a:t>
            </a:r>
            <a:r>
              <a:rPr lang="en-US" sz="2400" dirty="0" smtClean="0">
                <a:latin typeface="Cambria" panose="02040503050406030204" pitchFamily="18" charset="0"/>
              </a:rPr>
              <a:t>,</a:t>
            </a:r>
            <a:r>
              <a:rPr lang="lt-LT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dalijasi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interesais</a:t>
            </a:r>
            <a:r>
              <a:rPr lang="en-US" sz="2400" dirty="0" smtClean="0">
                <a:latin typeface="Cambria" panose="02040503050406030204" pitchFamily="18" charset="0"/>
              </a:rPr>
              <a:t>,</a:t>
            </a:r>
            <a:r>
              <a:rPr lang="lt-LT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bendrauja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svarbiais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ir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kartais</a:t>
            </a:r>
            <a:r>
              <a:rPr lang="en-US" sz="2400" dirty="0">
                <a:latin typeface="Cambria" panose="02040503050406030204" pitchFamily="18" charset="0"/>
              </a:rPr>
              <a:t> ne </a:t>
            </a:r>
            <a:r>
              <a:rPr lang="en-US" sz="2400" dirty="0" err="1">
                <a:latin typeface="Cambria" panose="02040503050406030204" pitchFamily="18" charset="0"/>
              </a:rPr>
              <a:t>tokiais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svarbiais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klausimais</a:t>
            </a:r>
            <a:r>
              <a:rPr lang="lt-LT" sz="2400" dirty="0" smtClean="0">
                <a:latin typeface="Cambria" panose="02040503050406030204" pitchFamily="18" charset="0"/>
              </a:rPr>
              <a:t>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t-LT" sz="2400" dirty="0">
                <a:latin typeface="Cambria" panose="02040503050406030204" pitchFamily="18" charset="0"/>
              </a:rPr>
              <a:t>skatina individualias ir kolektyvines </a:t>
            </a:r>
            <a:r>
              <a:rPr lang="lt-LT" sz="2400" b="1" dirty="0">
                <a:latin typeface="Cambria" panose="02040503050406030204" pitchFamily="18" charset="0"/>
              </a:rPr>
              <a:t>žmogaus teises</a:t>
            </a:r>
            <a:r>
              <a:rPr lang="lt-LT" sz="2400" dirty="0">
                <a:latin typeface="Cambria" panose="02040503050406030204" pitchFamily="18" charset="0"/>
              </a:rPr>
              <a:t>, įskaitant teisę į </a:t>
            </a:r>
            <a:r>
              <a:rPr lang="lt-LT" sz="2400" dirty="0" smtClean="0">
                <a:latin typeface="Cambria" panose="02040503050406030204" pitchFamily="18" charset="0"/>
              </a:rPr>
              <a:t>gyvenimą, </a:t>
            </a:r>
            <a:r>
              <a:rPr lang="lt-LT" sz="2400" dirty="0">
                <a:latin typeface="Cambria" panose="02040503050406030204" pitchFamily="18" charset="0"/>
              </a:rPr>
              <a:t>laisvę, švietimą, vystymąsi, orumą, padorų darbą, socialinį teisingumą ir žmonių </a:t>
            </a:r>
            <a:r>
              <a:rPr lang="lt-LT" sz="2400" dirty="0" smtClean="0">
                <a:latin typeface="Cambria" panose="02040503050406030204" pitchFamily="18" charset="0"/>
              </a:rPr>
              <a:t>lygybę.</a:t>
            </a:r>
            <a:endParaRPr lang="lv-LV" sz="2400" dirty="0">
              <a:latin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A8F912-1E78-44D5-B09E-B9810E4D8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064" y="1890599"/>
            <a:ext cx="3724875" cy="35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2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DA5EB-3423-4AE8-B6B4-69178718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>
                <a:latin typeface="Cambria" panose="02040503050406030204" pitchFamily="18" charset="0"/>
              </a:rPr>
              <a:t>PILIETINĖS VISUOMENĖS TURINYS</a:t>
            </a:r>
            <a:endParaRPr lang="lv-LV" sz="3000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D1F1BEB-76F8-4735-B43C-D170B24B1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182809"/>
              </p:ext>
            </p:extLst>
          </p:nvPr>
        </p:nvGraphicFramePr>
        <p:xfrm>
          <a:off x="683568" y="1554162"/>
          <a:ext cx="7848872" cy="504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32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0D18C4-7FED-4A62-9A67-66A5C705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NEVYRIAUSYBINĖS ORGANIZACIJOS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28AAB6-4480-41AB-A185-E8AB29A2F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5220072" cy="4925144"/>
          </a:xfrm>
        </p:spPr>
        <p:txBody>
          <a:bodyPr>
            <a:noAutofit/>
          </a:bodyPr>
          <a:lstStyle/>
          <a:p>
            <a:pPr marL="457200" lvl="1" indent="0">
              <a:buClrTx/>
              <a:buNone/>
            </a:pPr>
            <a:r>
              <a:rPr lang="lt-LT" dirty="0"/>
              <a:t>nevyriausybinėms organizacijoms būdingi šie bruožai 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lt-LT" sz="2000" dirty="0"/>
              <a:t>nepriklausomybė nuo vyriausybės ir viešojo </a:t>
            </a:r>
            <a:r>
              <a:rPr lang="lt-LT" sz="2000" dirty="0" smtClean="0"/>
              <a:t>administravimo;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lt-LT" sz="2000" dirty="0" smtClean="0"/>
              <a:t>ne </a:t>
            </a:r>
            <a:r>
              <a:rPr lang="lt-LT" sz="2000" dirty="0"/>
              <a:t>pelno paskirstymo principas (gautas pelnas nėra paskirstomas steigėjams, darbuotojams ar nariams, bet investuojamas į pagrindinę veiklą</a:t>
            </a:r>
            <a:r>
              <a:rPr lang="lt-LT" sz="2000" dirty="0" smtClean="0"/>
              <a:t>);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lt-LT" sz="2000" dirty="0" smtClean="0"/>
              <a:t>savivalda </a:t>
            </a:r>
            <a:r>
              <a:rPr lang="lt-LT" sz="2000" dirty="0"/>
              <a:t>ir </a:t>
            </a:r>
            <a:r>
              <a:rPr lang="lt-LT" sz="2000" dirty="0" err="1"/>
              <a:t>savanorystė</a:t>
            </a:r>
            <a:r>
              <a:rPr lang="lt-LT" sz="2000" dirty="0"/>
              <a:t> (nemokamas narių įėjimas ir pasitraukimas</a:t>
            </a:r>
            <a:r>
              <a:rPr lang="lt-LT" sz="2000" dirty="0" smtClean="0"/>
              <a:t>);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lt-LT" sz="2000" dirty="0" smtClean="0"/>
              <a:t>tarnystė visuomenės interesams;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lt-LT" sz="2000" dirty="0" smtClean="0"/>
              <a:t>nėra </a:t>
            </a:r>
            <a:r>
              <a:rPr lang="lt-LT" sz="2000" dirty="0"/>
              <a:t>tikslo dėl valdžios ir tiesioginio dalyvavimo </a:t>
            </a:r>
            <a:r>
              <a:rPr lang="lt-LT" sz="2000" dirty="0" smtClean="0"/>
              <a:t>rinkimuose.</a:t>
            </a:r>
            <a:endParaRPr lang="lv-LV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07BC1C-BBEB-4F5A-8F45-FCC28BDBD6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2751" y="3251041"/>
            <a:ext cx="2998571" cy="3149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31863D-F01E-4AC0-A5FE-7F8CF29EF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66" b="13650"/>
          <a:stretch/>
        </p:blipFill>
        <p:spPr>
          <a:xfrm>
            <a:off x="5206774" y="1722512"/>
            <a:ext cx="304454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78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12107</TotalTime>
  <Words>538</Words>
  <Application>Microsoft Office PowerPoint</Application>
  <PresentationFormat>Demonstracija ekrane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Trek</vt:lpstr>
      <vt:lpstr>Senjorų SOCIALINĖ VEIKLa </vt:lpstr>
      <vt:lpstr>Įvadas Senjorų SOCIALINĖi VEIKLai analizuoti</vt:lpstr>
      <vt:lpstr>VALSTYBĖs ATSAKOMYBĖ UŽ savo piliečius</vt:lpstr>
      <vt:lpstr>pilietybė ir pilietinis dalyvavimas</vt:lpstr>
      <vt:lpstr>PILIEČIŲ DALYVAVIMO SVARBA nacionaliniame plėtros procese </vt:lpstr>
      <vt:lpstr>įtaka visuomenės nuomonei ir sprendimų priėmimui </vt:lpstr>
      <vt:lpstr>PILIETINĖS VISUOMENĖS SAMPRATA ir pobūdis</vt:lpstr>
      <vt:lpstr>PILIETINĖS VISUOMENĖS TURINYS</vt:lpstr>
      <vt:lpstr>NEVYRIAUSYBINĖS ORGANIZACIJOS</vt:lpstr>
      <vt:lpstr>Lietuvos senjorų Organizacijos</vt:lpstr>
      <vt:lpstr>MAŽESNių REGIONinių NEVALSTYBINių ORGANIZACIJų KūRImas</vt:lpstr>
      <vt:lpstr>Apvalus stalas</vt:lpstr>
      <vt:lpstr>AČIŪ!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“Pieci airi”</dc:title>
  <dc:creator>Tatiana Azamatova</dc:creator>
  <cp:lastModifiedBy>120724</cp:lastModifiedBy>
  <cp:revision>673</cp:revision>
  <dcterms:created xsi:type="dcterms:W3CDTF">2016-03-31T07:25:02Z</dcterms:created>
  <dcterms:modified xsi:type="dcterms:W3CDTF">2021-07-26T21:12:18Z</dcterms:modified>
</cp:coreProperties>
</file>