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24" r:id="rId2"/>
    <p:sldId id="268" r:id="rId3"/>
    <p:sldId id="273" r:id="rId4"/>
    <p:sldId id="276" r:id="rId5"/>
    <p:sldId id="317" r:id="rId6"/>
    <p:sldId id="325" r:id="rId7"/>
    <p:sldId id="326" r:id="rId8"/>
    <p:sldId id="327" r:id="rId9"/>
    <p:sldId id="319" r:id="rId10"/>
    <p:sldId id="320" r:id="rId11"/>
    <p:sldId id="321" r:id="rId12"/>
    <p:sldId id="322" r:id="rId13"/>
    <p:sldId id="323" r:id="rId14"/>
    <p:sldId id="328" r:id="rId15"/>
  </p:sldIdLst>
  <p:sldSz cx="9144000" cy="6858000"/>
  <p:notesSz cx="7010400" cy="92964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Antraštės vietos rezervavimo ženklas 1">
            <a:extLst>
              <a:ext uri="{FF2B5EF4-FFF2-40B4-BE49-F238E27FC236}">
                <a16:creationId xmlns:a16="http://schemas.microsoft.com/office/drawing/2014/main" id="{88985EEF-3FEC-436C-B845-9D759A45389E}"/>
              </a:ext>
            </a:extLst>
          </p:cNvPr>
          <p:cNvSpPr txBox="1">
            <a:spLocks noGrp="1"/>
          </p:cNvSpPr>
          <p:nvPr>
            <p:ph type="hdr" sz="quarter"/>
          </p:nvPr>
        </p:nvSpPr>
        <p:spPr>
          <a:xfrm>
            <a:off x="0" y="0"/>
            <a:ext cx="3037837" cy="46482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3" name="Datos vietos rezervavimo ženklas 2">
            <a:extLst>
              <a:ext uri="{FF2B5EF4-FFF2-40B4-BE49-F238E27FC236}">
                <a16:creationId xmlns:a16="http://schemas.microsoft.com/office/drawing/2014/main" id="{A7628027-E3D5-4701-8724-3BA72081E9FE}"/>
              </a:ext>
            </a:extLst>
          </p:cNvPr>
          <p:cNvSpPr txBox="1">
            <a:spLocks noGrp="1"/>
          </p:cNvSpPr>
          <p:nvPr>
            <p:ph type="dt" sz="quarter" idx="1"/>
          </p:nvPr>
        </p:nvSpPr>
        <p:spPr>
          <a:xfrm>
            <a:off x="3970937" y="0"/>
            <a:ext cx="3037837" cy="46482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A00FD5E-3D4A-4A02-8232-E073DC1FBFAB}" type="datetime1">
              <a:rPr lang="en-US"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9/13/2021</a:t>
            </a:fld>
            <a:endParaRPr lang="en-US" sz="1200" b="0" i="0" u="none" strike="noStrike" kern="1200" cap="none" spc="0" baseline="0">
              <a:solidFill>
                <a:srgbClr val="000000"/>
              </a:solidFill>
              <a:uFillTx/>
              <a:latin typeface="Calibri"/>
            </a:endParaRPr>
          </a:p>
        </p:txBody>
      </p:sp>
      <p:sp>
        <p:nvSpPr>
          <p:cNvPr id="4" name="Poraštės vietos rezervavimo ženklas 3">
            <a:extLst>
              <a:ext uri="{FF2B5EF4-FFF2-40B4-BE49-F238E27FC236}">
                <a16:creationId xmlns:a16="http://schemas.microsoft.com/office/drawing/2014/main" id="{0A6E5DD3-FC35-415D-8404-2CDA1E351A2F}"/>
              </a:ext>
            </a:extLst>
          </p:cNvPr>
          <p:cNvSpPr txBox="1">
            <a:spLocks noGrp="1"/>
          </p:cNvSpPr>
          <p:nvPr>
            <p:ph type="ftr" sz="quarter" idx="2"/>
          </p:nvPr>
        </p:nvSpPr>
        <p:spPr>
          <a:xfrm>
            <a:off x="0" y="8829958"/>
            <a:ext cx="3037837" cy="46482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5" name="Skaidrės numerio vietos rezervavimo ženklas 4">
            <a:extLst>
              <a:ext uri="{FF2B5EF4-FFF2-40B4-BE49-F238E27FC236}">
                <a16:creationId xmlns:a16="http://schemas.microsoft.com/office/drawing/2014/main" id="{7D168AFC-BB81-4FED-847E-958217F96661}"/>
              </a:ext>
            </a:extLst>
          </p:cNvPr>
          <p:cNvSpPr txBox="1">
            <a:spLocks noGrp="1"/>
          </p:cNvSpPr>
          <p:nvPr>
            <p:ph type="sldNum" sz="quarter" idx="3"/>
          </p:nvPr>
        </p:nvSpPr>
        <p:spPr>
          <a:xfrm>
            <a:off x="3970937" y="8829958"/>
            <a:ext cx="3037837" cy="46482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6E315-A283-44F9-8F36-672DD26C5905}" type="slidenum">
              <a:t>‹#›</a:t>
            </a:fld>
            <a:endParaRPr lang="lt-LT"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087968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Antraštės vietos rezervavimo ženklas 1">
            <a:extLst>
              <a:ext uri="{FF2B5EF4-FFF2-40B4-BE49-F238E27FC236}">
                <a16:creationId xmlns:a16="http://schemas.microsoft.com/office/drawing/2014/main" id="{0BA51CBD-8775-456A-9DF8-315D4BEF450D}"/>
              </a:ext>
            </a:extLst>
          </p:cNvPr>
          <p:cNvSpPr txBox="1">
            <a:spLocks noGrp="1"/>
          </p:cNvSpPr>
          <p:nvPr>
            <p:ph type="hdr" sz="quarter"/>
          </p:nvPr>
        </p:nvSpPr>
        <p:spPr>
          <a:xfrm>
            <a:off x="0" y="0"/>
            <a:ext cx="3037837" cy="46482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os vietos rezervavimo ženklas 2">
            <a:extLst>
              <a:ext uri="{FF2B5EF4-FFF2-40B4-BE49-F238E27FC236}">
                <a16:creationId xmlns:a16="http://schemas.microsoft.com/office/drawing/2014/main" id="{E47412AF-5C0F-4511-8FF5-186D4EC8B1F2}"/>
              </a:ext>
            </a:extLst>
          </p:cNvPr>
          <p:cNvSpPr txBox="1">
            <a:spLocks noGrp="1"/>
          </p:cNvSpPr>
          <p:nvPr>
            <p:ph type="dt" idx="1"/>
          </p:nvPr>
        </p:nvSpPr>
        <p:spPr>
          <a:xfrm>
            <a:off x="3970928" y="0"/>
            <a:ext cx="3037837" cy="46482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B3F556B4-B621-44B6-9AAE-8331290743FA}" type="datetime1">
              <a:rPr lang="en-US"/>
              <a:pPr lvl="0"/>
              <a:t>9/13/2021</a:t>
            </a:fld>
            <a:endParaRPr lang="en-US"/>
          </a:p>
        </p:txBody>
      </p:sp>
      <p:sp>
        <p:nvSpPr>
          <p:cNvPr id="4" name="Skaidrės vaizdo vietos rezervavimo ženklas 3">
            <a:extLst>
              <a:ext uri="{FF2B5EF4-FFF2-40B4-BE49-F238E27FC236}">
                <a16:creationId xmlns:a16="http://schemas.microsoft.com/office/drawing/2014/main" id="{AFE2AB37-AD2F-4334-823A-A57E9BCDACE6}"/>
              </a:ext>
            </a:extLst>
          </p:cNvPr>
          <p:cNvSpPr>
            <a:spLocks noGrp="1" noRot="1" noChangeAspect="1"/>
          </p:cNvSpPr>
          <p:nvPr>
            <p:ph type="sldImg" idx="2"/>
          </p:nvPr>
        </p:nvSpPr>
        <p:spPr>
          <a:xfrm>
            <a:off x="1181103" y="696909"/>
            <a:ext cx="4648196" cy="3486149"/>
          </a:xfrm>
          <a:prstGeom prst="rect">
            <a:avLst/>
          </a:prstGeom>
          <a:noFill/>
          <a:ln w="12701">
            <a:solidFill>
              <a:srgbClr val="000000"/>
            </a:solidFill>
            <a:prstDash val="solid"/>
          </a:ln>
        </p:spPr>
      </p:sp>
      <p:sp>
        <p:nvSpPr>
          <p:cNvPr id="5" name="Pastabų vietos rezervavimo ženklas 4">
            <a:extLst>
              <a:ext uri="{FF2B5EF4-FFF2-40B4-BE49-F238E27FC236}">
                <a16:creationId xmlns:a16="http://schemas.microsoft.com/office/drawing/2014/main" id="{6145B3A0-02E3-4880-88A2-50B6964B9CC4}"/>
              </a:ext>
            </a:extLst>
          </p:cNvPr>
          <p:cNvSpPr txBox="1">
            <a:spLocks noGrp="1"/>
          </p:cNvSpPr>
          <p:nvPr>
            <p:ph type="body" sz="quarter" idx="3"/>
          </p:nvPr>
        </p:nvSpPr>
        <p:spPr>
          <a:xfrm>
            <a:off x="701033" y="4415783"/>
            <a:ext cx="5608316" cy="4183380"/>
          </a:xfrm>
          <a:prstGeom prst="rect">
            <a:avLst/>
          </a:prstGeom>
          <a:noFill/>
          <a:ln>
            <a:noFill/>
          </a:ln>
        </p:spPr>
        <p:txBody>
          <a:bodyPr vert="horz" wrap="square" lIns="91440" tIns="45720" rIns="91440" bIns="45720" anchor="t" anchorCtr="0" compatLnSpc="1">
            <a:no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6" name="Poraštės vietos rezervavimo ženklas 5">
            <a:extLst>
              <a:ext uri="{FF2B5EF4-FFF2-40B4-BE49-F238E27FC236}">
                <a16:creationId xmlns:a16="http://schemas.microsoft.com/office/drawing/2014/main" id="{71203CE1-6F9E-4511-BB2D-BFE363CBE17F}"/>
              </a:ext>
            </a:extLst>
          </p:cNvPr>
          <p:cNvSpPr txBox="1">
            <a:spLocks noGrp="1"/>
          </p:cNvSpPr>
          <p:nvPr>
            <p:ph type="ftr" sz="quarter" idx="4"/>
          </p:nvPr>
        </p:nvSpPr>
        <p:spPr>
          <a:xfrm>
            <a:off x="0" y="8829958"/>
            <a:ext cx="3037837" cy="46482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kaidrės numerio vietos rezervavimo ženklas 6">
            <a:extLst>
              <a:ext uri="{FF2B5EF4-FFF2-40B4-BE49-F238E27FC236}">
                <a16:creationId xmlns:a16="http://schemas.microsoft.com/office/drawing/2014/main" id="{A94C5D5E-9B09-4ADD-906E-3D0097B00FBB}"/>
              </a:ext>
            </a:extLst>
          </p:cNvPr>
          <p:cNvSpPr txBox="1">
            <a:spLocks noGrp="1"/>
          </p:cNvSpPr>
          <p:nvPr>
            <p:ph type="sldNum" sz="quarter" idx="5"/>
          </p:nvPr>
        </p:nvSpPr>
        <p:spPr>
          <a:xfrm>
            <a:off x="3970928" y="8829958"/>
            <a:ext cx="3037837" cy="46482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87446676-F2DF-482E-983F-4CA3DF09EEC0}" type="slidenum">
              <a:t>‹#›</a:t>
            </a:fld>
            <a:endParaRPr lang="en-US"/>
          </a:p>
        </p:txBody>
      </p:sp>
    </p:spTree>
    <p:extLst>
      <p:ext uri="{BB962C8B-B14F-4D97-AF65-F5344CB8AC3E}">
        <p14:creationId xmlns:p14="http://schemas.microsoft.com/office/powerpoint/2010/main" val="1290756079"/>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lt-LT"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lt-LT"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lt-LT"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lt-LT"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lt-LT"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CCF2D73C-AAD2-4AAC-92ED-649E5E5BC385}"/>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070CCD90-9B5C-40C0-964C-6E77E3057077}"/>
              </a:ext>
            </a:extLst>
          </p:cNvPr>
          <p:cNvSpPr txBox="1">
            <a:spLocks noGrp="1"/>
          </p:cNvSpPr>
          <p:nvPr>
            <p:ph type="body" sz="quarter" idx="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A288E7D2-8F31-4A2F-828E-8632AFEC0BD0}"/>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B9943BB-2407-4B87-87E5-381FB3F0A1BF}" type="slidenum">
              <a:t>1</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0CC36921-C658-4633-8BF3-B28502890C7E}"/>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4FBD9D76-3D6C-4823-BA61-5B693A6F1BF3}"/>
              </a:ext>
            </a:extLst>
          </p:cNvPr>
          <p:cNvSpPr txBox="1">
            <a:spLocks noGrp="1"/>
          </p:cNvSpPr>
          <p:nvPr>
            <p:ph type="body" sz="quarter" idx="1"/>
          </p:nvPr>
        </p:nvSpPr>
        <p:spPr/>
        <p:txBody>
          <a:bodyPr/>
          <a:lstStyle/>
          <a:p>
            <a:pPr lvl="0"/>
            <a:r>
              <a:rPr lang="lt-LT"/>
              <a:t>Numatomas darbingo amžiaus gyventojų skaičiaus augimo tempas priklausys nuo demografinių rodiklių (gimstamumo, mirtingumo rodiklius ir kt.) ir grynosios migracijos. Jei pirmąjį parametrą  galima nuspėti gana tiksliai, tai antrasis yra labai priklausomas nuo politinių sprendimų. Jei politikos formuotojai pasirinktų skatinti, pavyzdžiui, darbingo amžiaus asmenų migraciją, tai galėtų padėti palaikyti ilgalaikį ES BVP augimo tempą ir palengvinti su senėjančia visuomene susijusias fiskalines problemas. Didesnis BVP augimas taip pat turėtų padėti padidinti sidabrinės ekonomikos mastą. Nors didžiąją dalį papildomų pajamų pirmiausia gautų jaunesni asmenys, tikėtina, kad sidabrinės ekonomikos narių perkamoji galia padidėtų dėl bendro ekonomikos augimo. Su tuo susijęs mokestinių pajamų padidėjimas turėtų padėti Vyriausybei padidinti išlaidas viešosioms paslaugoms, kurias naudoja Sidabrinės ekonomikos nariai.</a:t>
            </a:r>
          </a:p>
        </p:txBody>
      </p:sp>
      <p:sp>
        <p:nvSpPr>
          <p:cNvPr id="4" name="Skaidrės numerio vietos rezervavimo ženklas 3">
            <a:extLst>
              <a:ext uri="{FF2B5EF4-FFF2-40B4-BE49-F238E27FC236}">
                <a16:creationId xmlns:a16="http://schemas.microsoft.com/office/drawing/2014/main" id="{120CCD11-9408-4DF9-AEEC-A8F5138B89B1}"/>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E16228B-D611-4156-9245-623E6A723D09}" type="slidenum">
              <a:t>13</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A9CB8FEF-2544-4838-99D9-6A11EDA63FFF}"/>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D6ABF29B-7844-4B11-B182-23CB9AB56A70}"/>
              </a:ext>
            </a:extLst>
          </p:cNvPr>
          <p:cNvSpPr txBox="1">
            <a:spLocks noGrp="1"/>
          </p:cNvSpPr>
          <p:nvPr>
            <p:ph type="body" sz="quarter" idx="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0016241A-52AC-477B-B0CF-8A319C1FB04F}"/>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DFD798-145A-468E-8D31-DB14FE415916}" type="slidenum">
              <a:t>14</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59B3AD5F-EAD0-4826-BD4D-06A54E8602F9}"/>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F5594132-3249-44A1-B1B3-E9565E910D3D}"/>
              </a:ext>
            </a:extLst>
          </p:cNvPr>
          <p:cNvSpPr txBox="1">
            <a:spLocks noGrp="1"/>
          </p:cNvSpPr>
          <p:nvPr>
            <p:ph type="body" sz="quarter" idx="1"/>
          </p:nvPr>
        </p:nvSpPr>
        <p:spPr/>
        <p:txBody>
          <a:bodyPr/>
          <a:lstStyle/>
          <a:p>
            <a:pPr lvl="0"/>
            <a:r>
              <a:rPr lang="en-US" b="1" i="1"/>
              <a:t>Bibliography</a:t>
            </a:r>
            <a:r>
              <a:rPr lang="lt-LT" b="1" i="1"/>
              <a:t>:</a:t>
            </a:r>
            <a:r>
              <a:rPr lang="lt-LT"/>
              <a:t> </a:t>
            </a:r>
            <a:r>
              <a:rPr lang="en-US"/>
              <a:t>The Silver Economy FINAL REPORT A study prepared for the European Commission DG Communications Networks, Content &amp; Technology</a:t>
            </a:r>
            <a:r>
              <a:rPr lang="lt-LT"/>
              <a:t>.</a:t>
            </a:r>
          </a:p>
          <a:p>
            <a:pPr lvl="0"/>
            <a:endParaRPr lang="lt-LT"/>
          </a:p>
          <a:p>
            <a:pPr lvl="0"/>
            <a:r>
              <a:rPr lang="lt-LT" b="1" i="1"/>
              <a:t>Bibliografija</a:t>
            </a:r>
            <a:r>
              <a:rPr lang="lt-LT"/>
              <a:t>: Sidabrinė ekonomika GALUTINĖ ATASKAITA Tyrimas parengtas Europos Komisijos Ryšių ir technologijų GD.</a:t>
            </a:r>
          </a:p>
        </p:txBody>
      </p:sp>
      <p:sp>
        <p:nvSpPr>
          <p:cNvPr id="4" name="Skaidrės numerio vietos rezervavimo ženklas 3">
            <a:extLst>
              <a:ext uri="{FF2B5EF4-FFF2-40B4-BE49-F238E27FC236}">
                <a16:creationId xmlns:a16="http://schemas.microsoft.com/office/drawing/2014/main" id="{9E0CF3E6-79DC-4FFF-8CAE-13F245336281}"/>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90DA3B0-830E-477B-8DC1-0BD5AC75125C}" type="slidenum">
              <a:t>2</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E53314C5-09C3-42E7-B53E-08F6EC119105}"/>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B217647B-E5F5-4A2E-AFF2-033C05CB5863}"/>
              </a:ext>
            </a:extLst>
          </p:cNvPr>
          <p:cNvSpPr txBox="1">
            <a:spLocks noGrp="1"/>
          </p:cNvSpPr>
          <p:nvPr>
            <p:ph type="body" sz="quarter" idx="1"/>
          </p:nvPr>
        </p:nvSpPr>
        <p:spPr/>
        <p:txBody>
          <a:bodyPr/>
          <a:lstStyle/>
          <a:p>
            <a:pPr lvl="0"/>
            <a:r>
              <a:rPr lang="lt-LT"/>
              <a:t>Dėl gyventojų senėjimo santykinė sidabrinės ekonomikos svarba didės. 1 paveikslas iliustruoja šį procesą, nes tikimasi, kad visas sidabrinės ekonomikos ekonominis įndėlis iki 2025 m. padidės iki 31,5% ES bendrosios pridėtinės vertės ir 37,8% užimtumo.</a:t>
            </a:r>
          </a:p>
        </p:txBody>
      </p:sp>
      <p:sp>
        <p:nvSpPr>
          <p:cNvPr id="4" name="Skaidrės numerio vietos rezervavimo ženklas 3">
            <a:extLst>
              <a:ext uri="{FF2B5EF4-FFF2-40B4-BE49-F238E27FC236}">
                <a16:creationId xmlns:a16="http://schemas.microsoft.com/office/drawing/2014/main" id="{2D6AB459-0960-4A2E-9BA7-250E0FF86E3D}"/>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6EBACE9-D855-40DA-9EEF-11088A868FCA}" type="slidenum">
              <a:t>5</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21E19D50-0D7C-48AE-B9E0-A23EAC02D5D0}"/>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5FFF8B37-6795-45DA-972D-80F67469AA67}"/>
              </a:ext>
            </a:extLst>
          </p:cNvPr>
          <p:cNvSpPr txBox="1">
            <a:spLocks noGrp="1"/>
          </p:cNvSpPr>
          <p:nvPr>
            <p:ph type="body" sz="quarter" idx="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73592F1C-C637-4372-9CC0-30F061B7DF8D}"/>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8E29F0-8704-449F-9DE1-951FF9A515C6}" type="slidenum">
              <a:t>6</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0762AFFF-89D6-42C4-B907-5246085C66C3}"/>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F7B062AB-AE55-4321-90C7-61B0B14D07FA}"/>
              </a:ext>
            </a:extLst>
          </p:cNvPr>
          <p:cNvSpPr txBox="1">
            <a:spLocks noGrp="1"/>
          </p:cNvSpPr>
          <p:nvPr>
            <p:ph type="body" sz="quarter" idx="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B0133CC3-E08E-4E99-B806-42C20AC7D9F1}"/>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7EC42D9-45E7-4BE0-9A04-B0BCA0503941}" type="slidenum">
              <a:t>7</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2AA64F90-026C-4E88-937D-F0ED0A561471}"/>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36F0E6AB-8AC0-4135-B6C9-9A6750D67BCD}"/>
              </a:ext>
            </a:extLst>
          </p:cNvPr>
          <p:cNvSpPr txBox="1">
            <a:spLocks noGrp="1"/>
          </p:cNvSpPr>
          <p:nvPr>
            <p:ph type="body" sz="quarter" idx="1"/>
          </p:nvPr>
        </p:nvSpPr>
        <p:spPr/>
        <p:txBody>
          <a:bodyPr/>
          <a:lstStyle/>
          <a:p>
            <a:pPr lvl="0"/>
            <a:r>
              <a:rPr lang="lt-LT"/>
              <a:t>Sidabrinė ekonomika yra pagrindinė sveikatos paslaugų vartotoja, kuriai tenka daugiau nei 53% visų sveikatos priežiūros išlaidų visoje ES. Ir priešingai, Sidabrinės ekonomikos veikėjai yra mažesnis švietimo paklausos šaltinis, kuris sudaro 29% privačių išlaidų švietimo paslaugoms. Tačiau tiek sveikatos priežiūra, tiek švietimas yra santykinai nedidelė visų privačių išlaidų dalis (atitinkamai 5,0% ir 0,8%), nes jos didele dalimi finansuojamos viešųjų finansų. Pagal maisto ir gėrimų suvartojimą ji yra antra pagal dydį produktų grupė, kur sunaudojama neproporcingai daugiau nei jaunesnėse amžiaus grupėse. Tikimasi, kad 2015–2025 m. vartojimo struktūra iš esmės nepasikeis. Didesni pokyčiai atsiras dėl padidėjusios sidabrinės ekonomikos apimties, o ne dėl besikeičiančių vartojimo modelių. Sidabrinės ekonomikos dalis sveikatos išlaidoms turėtų padidėti iki 60%, o maistas ir gėrimai - iki 50%.</a:t>
            </a:r>
          </a:p>
        </p:txBody>
      </p:sp>
      <p:sp>
        <p:nvSpPr>
          <p:cNvPr id="4" name="Skaidrės numerio vietos rezervavimo ženklas 3">
            <a:extLst>
              <a:ext uri="{FF2B5EF4-FFF2-40B4-BE49-F238E27FC236}">
                <a16:creationId xmlns:a16="http://schemas.microsoft.com/office/drawing/2014/main" id="{31000341-C9E0-4BF2-8D90-56D3474648BA}"/>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73E6CDD-B22C-4A26-861A-3D5C09FA0F35}" type="slidenum">
              <a:t>9</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D0394C93-8B70-4E00-B35E-9FD44101AFE7}"/>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47AEAF19-EA2C-42B7-B30E-EB21BFA7558C}"/>
              </a:ext>
            </a:extLst>
          </p:cNvPr>
          <p:cNvSpPr txBox="1">
            <a:spLocks noGrp="1"/>
          </p:cNvSpPr>
          <p:nvPr>
            <p:ph type="body" sz="quarter" idx="1"/>
          </p:nvPr>
        </p:nvSpPr>
        <p:spPr/>
        <p:txBody>
          <a:bodyPr/>
          <a:lstStyle/>
          <a:p>
            <a:pPr lvl="0"/>
            <a:r>
              <a:rPr lang="lt-LT"/>
              <a:t>Tikimasi, kad 2015–2025 m. vartojimo struktūra iš esmės nepasikeis. Didesni pokyčiai atsiras dėl padidėjusio sidabrinės ekonomikos dydžio, o ne dėl besikeičiančių vartojimo modelių. Prognozuojama, kad „Sidabrinės ekonomikos“ dalis sveikatos išlaidoms padidės iki 60%, o maistas ir gėrimai - iki 50%. Ateityje sidabrinė ekonomika sudarys vis didesnę privataus vartojimo dalį. 2025 m. sidabrinės ekonomikos privataus vartojimo dalis padidės iki 44,3%, t.y. 3,7 procentinio punkto, palyginti su 2015 m. </a:t>
            </a:r>
          </a:p>
        </p:txBody>
      </p:sp>
      <p:sp>
        <p:nvSpPr>
          <p:cNvPr id="4" name="Skaidrės numerio vietos rezervavimo ženklas 3">
            <a:extLst>
              <a:ext uri="{FF2B5EF4-FFF2-40B4-BE49-F238E27FC236}">
                <a16:creationId xmlns:a16="http://schemas.microsoft.com/office/drawing/2014/main" id="{CC50E45C-92B3-4B80-8B65-158AFBC8B076}"/>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E7B255D-DA2F-4E53-84C4-2C3E841D0EBB}" type="slidenum">
              <a:t>10</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CE0A0D49-43C3-4E5F-A47C-B30B6F9462EA}"/>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427089D2-ECBD-4122-A042-96BAB68CA7C8}"/>
              </a:ext>
            </a:extLst>
          </p:cNvPr>
          <p:cNvSpPr txBox="1">
            <a:spLocks noGrp="1"/>
          </p:cNvSpPr>
          <p:nvPr>
            <p:ph type="body" sz="quarter" idx="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8A979AFE-54A2-4FF4-8C6E-26125C3628A8}"/>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7E1B282-7677-4963-96C6-1FCDCB089F58}" type="slidenum">
              <a:t>11</a:t>
            </a:fld>
            <a:endParaRPr lang="lt-LT"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A93628EE-CF56-4B0E-96D3-9E4CB572D319}"/>
              </a:ext>
            </a:extLst>
          </p:cNvPr>
          <p:cNvSpPr>
            <a:spLocks noGrp="1" noRot="1" noChangeAspect="1"/>
          </p:cNvSpPr>
          <p:nvPr>
            <p:ph type="sldImg"/>
          </p:nvPr>
        </p:nvSpPr>
        <p:spPr>
          <a:xfrm>
            <a:off x="1181100" y="696913"/>
            <a:ext cx="4648200" cy="3486150"/>
          </a:xfrm>
        </p:spPr>
      </p:sp>
      <p:sp>
        <p:nvSpPr>
          <p:cNvPr id="3" name="Pastabų vietos rezervavimo ženklas 2">
            <a:extLst>
              <a:ext uri="{FF2B5EF4-FFF2-40B4-BE49-F238E27FC236}">
                <a16:creationId xmlns:a16="http://schemas.microsoft.com/office/drawing/2014/main" id="{85861046-B9AE-4E48-83B4-45BB46C3DC82}"/>
              </a:ext>
            </a:extLst>
          </p:cNvPr>
          <p:cNvSpPr txBox="1">
            <a:spLocks noGrp="1"/>
          </p:cNvSpPr>
          <p:nvPr>
            <p:ph type="body" sz="quarter" idx="1"/>
          </p:nvPr>
        </p:nvSpPr>
        <p:spPr/>
        <p:txBody>
          <a:bodyPr/>
          <a:lstStyle/>
          <a:p>
            <a:pPr lvl="0"/>
            <a:r>
              <a:rPr lang="lt-LT" b="1"/>
              <a:t>Ateities tendencijų prognozės</a:t>
            </a:r>
            <a:r>
              <a:rPr lang="lt-LT"/>
              <a:t>. Tikimasi, kad iki 2025 m. Sidabrinės ekonomikos bendra pridėtinė vertė padidės iki šiek tiek daugiau kaip 50% (2,2 trilijono eurų), palyginti su užimtumo augimu apie 13%, arba 10 mln. darbo vietų. Tai reiškia, kad iki 2025 m. sidabrinės ekonomikos produktyvumas augs beveik 35% arba maždaug 3,5% per metus. </a:t>
            </a:r>
          </a:p>
          <a:p>
            <a:pPr lvl="0"/>
            <a:endParaRPr lang="lt-LT"/>
          </a:p>
          <a:p>
            <a:pPr lvl="0"/>
            <a:endParaRPr lang="lt-LT"/>
          </a:p>
        </p:txBody>
      </p:sp>
      <p:sp>
        <p:nvSpPr>
          <p:cNvPr id="4" name="Skaidrės numerio vietos rezervavimo ženklas 3">
            <a:extLst>
              <a:ext uri="{FF2B5EF4-FFF2-40B4-BE49-F238E27FC236}">
                <a16:creationId xmlns:a16="http://schemas.microsoft.com/office/drawing/2014/main" id="{0740452B-A846-444A-A646-8AD0E51DF906}"/>
              </a:ext>
            </a:extLst>
          </p:cNvPr>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8A5FDB3-4F75-4722-A33C-20B334BC45FD}" type="slidenum">
              <a:t>12</a:t>
            </a:fld>
            <a:endParaRPr lang="lt-LT"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1291C7F6-0368-49F1-929D-B66D075A78E4}"/>
              </a:ext>
            </a:extLst>
          </p:cNvPr>
          <p:cNvSpPr txBox="1">
            <a:spLocks noGrp="1"/>
          </p:cNvSpPr>
          <p:nvPr>
            <p:ph type="ctrTitle"/>
          </p:nvPr>
        </p:nvSpPr>
        <p:spPr>
          <a:xfrm>
            <a:off x="685800" y="2130423"/>
            <a:ext cx="7772400" cy="1470026"/>
          </a:xfrm>
        </p:spPr>
        <p:txBody>
          <a:bodyPr/>
          <a:lstStyle>
            <a:lvl1pPr>
              <a:defRPr/>
            </a:lvl1pPr>
          </a:lstStyle>
          <a:p>
            <a:pPr lvl="0"/>
            <a:r>
              <a:rPr lang="lt-LT"/>
              <a:t>Spustelėję redag. ruoš. pavad. stilių</a:t>
            </a:r>
            <a:endParaRPr lang="en-US"/>
          </a:p>
        </p:txBody>
      </p:sp>
      <p:sp>
        <p:nvSpPr>
          <p:cNvPr id="3" name="Antrinis pavadinimas 2">
            <a:extLst>
              <a:ext uri="{FF2B5EF4-FFF2-40B4-BE49-F238E27FC236}">
                <a16:creationId xmlns:a16="http://schemas.microsoft.com/office/drawing/2014/main" id="{87E0198E-8B4E-43CE-B21A-14D62723AD94}"/>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lt-LT"/>
              <a:t>Spustelėję redag. ruoš. paantrš. stilių</a:t>
            </a:r>
            <a:endParaRPr lang="en-US"/>
          </a:p>
        </p:txBody>
      </p:sp>
      <p:sp>
        <p:nvSpPr>
          <p:cNvPr id="4" name="Datos vietos rezervavimo ženklas 3">
            <a:extLst>
              <a:ext uri="{FF2B5EF4-FFF2-40B4-BE49-F238E27FC236}">
                <a16:creationId xmlns:a16="http://schemas.microsoft.com/office/drawing/2014/main" id="{87400523-2772-4255-B59D-E88CF29F3008}"/>
              </a:ext>
            </a:extLst>
          </p:cNvPr>
          <p:cNvSpPr txBox="1">
            <a:spLocks noGrp="1"/>
          </p:cNvSpPr>
          <p:nvPr>
            <p:ph type="dt" sz="half" idx="7"/>
          </p:nvPr>
        </p:nvSpPr>
        <p:spPr/>
        <p:txBody>
          <a:bodyPr/>
          <a:lstStyle>
            <a:lvl1pPr>
              <a:defRPr/>
            </a:lvl1pPr>
          </a:lstStyle>
          <a:p>
            <a:pPr lvl="0"/>
            <a:r>
              <a:rPr lang="en-US"/>
              <a:t>9/16/2019</a:t>
            </a:r>
          </a:p>
        </p:txBody>
      </p:sp>
      <p:sp>
        <p:nvSpPr>
          <p:cNvPr id="5" name="Poraštės vietos rezervavimo ženklas 4">
            <a:extLst>
              <a:ext uri="{FF2B5EF4-FFF2-40B4-BE49-F238E27FC236}">
                <a16:creationId xmlns:a16="http://schemas.microsoft.com/office/drawing/2014/main" id="{42F1C850-B5D5-47A2-8191-B79C94A4C5A0}"/>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E1923C49-A93E-43D7-BA26-67E03A1215E9}"/>
              </a:ext>
            </a:extLst>
          </p:cNvPr>
          <p:cNvSpPr txBox="1">
            <a:spLocks noGrp="1"/>
          </p:cNvSpPr>
          <p:nvPr>
            <p:ph type="sldNum" sz="quarter" idx="8"/>
          </p:nvPr>
        </p:nvSpPr>
        <p:spPr/>
        <p:txBody>
          <a:bodyPr/>
          <a:lstStyle>
            <a:lvl1pPr>
              <a:defRPr/>
            </a:lvl1pPr>
          </a:lstStyle>
          <a:p>
            <a:pPr lvl="0"/>
            <a:fld id="{A04A8E07-7692-43FD-B1C0-7E36B7D8C889}" type="slidenum">
              <a:t>‹#›</a:t>
            </a:fld>
            <a:endParaRPr lang="en-US"/>
          </a:p>
        </p:txBody>
      </p:sp>
    </p:spTree>
    <p:extLst>
      <p:ext uri="{BB962C8B-B14F-4D97-AF65-F5344CB8AC3E}">
        <p14:creationId xmlns:p14="http://schemas.microsoft.com/office/powerpoint/2010/main" val="141510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C9E6B114-76C3-4825-91E7-91CDA253A5F2}"/>
              </a:ext>
            </a:extLst>
          </p:cNvPr>
          <p:cNvSpPr txBox="1">
            <a:spLocks noGrp="1"/>
          </p:cNvSpPr>
          <p:nvPr>
            <p:ph type="title"/>
          </p:nvPr>
        </p:nvSpPr>
        <p:spPr/>
        <p:txBody>
          <a:bodyPr/>
          <a:lstStyle>
            <a:lvl1pPr>
              <a:defRPr/>
            </a:lvl1pPr>
          </a:lstStyle>
          <a:p>
            <a:pPr lvl="0"/>
            <a:r>
              <a:rPr lang="lt-LT"/>
              <a:t>Spustelėję redag. ruoš. pavad. stilių</a:t>
            </a:r>
            <a:endParaRPr lang="en-US"/>
          </a:p>
        </p:txBody>
      </p:sp>
      <p:sp>
        <p:nvSpPr>
          <p:cNvPr id="3" name="Vertikalaus teksto vietos rezervavimo ženklas 2">
            <a:extLst>
              <a:ext uri="{FF2B5EF4-FFF2-40B4-BE49-F238E27FC236}">
                <a16:creationId xmlns:a16="http://schemas.microsoft.com/office/drawing/2014/main" id="{0C09AC93-5874-495E-A90C-41E55946BE9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a:extLst>
              <a:ext uri="{FF2B5EF4-FFF2-40B4-BE49-F238E27FC236}">
                <a16:creationId xmlns:a16="http://schemas.microsoft.com/office/drawing/2014/main" id="{4FA3608A-71C7-4FBF-9C81-C91D577E30AF}"/>
              </a:ext>
            </a:extLst>
          </p:cNvPr>
          <p:cNvSpPr txBox="1">
            <a:spLocks noGrp="1"/>
          </p:cNvSpPr>
          <p:nvPr>
            <p:ph type="dt" sz="half" idx="7"/>
          </p:nvPr>
        </p:nvSpPr>
        <p:spPr/>
        <p:txBody>
          <a:bodyPr/>
          <a:lstStyle>
            <a:lvl1pPr>
              <a:defRPr/>
            </a:lvl1pPr>
          </a:lstStyle>
          <a:p>
            <a:pPr lvl="0"/>
            <a:r>
              <a:rPr lang="en-US"/>
              <a:t>9/16/2019</a:t>
            </a:r>
          </a:p>
        </p:txBody>
      </p:sp>
      <p:sp>
        <p:nvSpPr>
          <p:cNvPr id="5" name="Poraštės vietos rezervavimo ženklas 4">
            <a:extLst>
              <a:ext uri="{FF2B5EF4-FFF2-40B4-BE49-F238E27FC236}">
                <a16:creationId xmlns:a16="http://schemas.microsoft.com/office/drawing/2014/main" id="{063F042D-F093-44DA-8607-A49B75967C68}"/>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53DC209C-6D8F-4F9B-95C2-574E5334367A}"/>
              </a:ext>
            </a:extLst>
          </p:cNvPr>
          <p:cNvSpPr txBox="1">
            <a:spLocks noGrp="1"/>
          </p:cNvSpPr>
          <p:nvPr>
            <p:ph type="sldNum" sz="quarter" idx="8"/>
          </p:nvPr>
        </p:nvSpPr>
        <p:spPr/>
        <p:txBody>
          <a:bodyPr/>
          <a:lstStyle>
            <a:lvl1pPr>
              <a:defRPr/>
            </a:lvl1pPr>
          </a:lstStyle>
          <a:p>
            <a:pPr lvl="0"/>
            <a:fld id="{172A2E3D-0BA3-4DC9-95FC-9AFBB1654B67}" type="slidenum">
              <a:t>‹#›</a:t>
            </a:fld>
            <a:endParaRPr lang="en-US"/>
          </a:p>
        </p:txBody>
      </p:sp>
    </p:spTree>
    <p:extLst>
      <p:ext uri="{BB962C8B-B14F-4D97-AF65-F5344CB8AC3E}">
        <p14:creationId xmlns:p14="http://schemas.microsoft.com/office/powerpoint/2010/main" val="2494192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13C6A0EC-8713-4F00-BD72-C7700CC4FF2A}"/>
              </a:ext>
            </a:extLst>
          </p:cNvPr>
          <p:cNvSpPr txBox="1">
            <a:spLocks noGrp="1"/>
          </p:cNvSpPr>
          <p:nvPr>
            <p:ph type="title" orient="vert"/>
          </p:nvPr>
        </p:nvSpPr>
        <p:spPr>
          <a:xfrm>
            <a:off x="6629400" y="274640"/>
            <a:ext cx="2057400" cy="5851529"/>
          </a:xfrm>
        </p:spPr>
        <p:txBody>
          <a:bodyPr vert="eaVert"/>
          <a:lstStyle>
            <a:lvl1pPr>
              <a:defRPr/>
            </a:lvl1pPr>
          </a:lstStyle>
          <a:p>
            <a:pPr lvl="0"/>
            <a:r>
              <a:rPr lang="lt-LT"/>
              <a:t>Spustelėję redag. ruoš. pavad. stilių</a:t>
            </a:r>
            <a:endParaRPr lang="en-US"/>
          </a:p>
        </p:txBody>
      </p:sp>
      <p:sp>
        <p:nvSpPr>
          <p:cNvPr id="3" name="Vertikalaus teksto vietos rezervavimo ženklas 2">
            <a:extLst>
              <a:ext uri="{FF2B5EF4-FFF2-40B4-BE49-F238E27FC236}">
                <a16:creationId xmlns:a16="http://schemas.microsoft.com/office/drawing/2014/main" id="{4DDFDEBF-FE90-4DE3-AA2F-D0AE26312B49}"/>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a:extLst>
              <a:ext uri="{FF2B5EF4-FFF2-40B4-BE49-F238E27FC236}">
                <a16:creationId xmlns:a16="http://schemas.microsoft.com/office/drawing/2014/main" id="{EA12A292-13C7-4211-BEC6-058AA198DF2B}"/>
              </a:ext>
            </a:extLst>
          </p:cNvPr>
          <p:cNvSpPr txBox="1">
            <a:spLocks noGrp="1"/>
          </p:cNvSpPr>
          <p:nvPr>
            <p:ph type="dt" sz="half" idx="7"/>
          </p:nvPr>
        </p:nvSpPr>
        <p:spPr/>
        <p:txBody>
          <a:bodyPr/>
          <a:lstStyle>
            <a:lvl1pPr>
              <a:defRPr/>
            </a:lvl1pPr>
          </a:lstStyle>
          <a:p>
            <a:pPr lvl="0"/>
            <a:r>
              <a:rPr lang="en-US"/>
              <a:t>9/16/2019</a:t>
            </a:r>
          </a:p>
        </p:txBody>
      </p:sp>
      <p:sp>
        <p:nvSpPr>
          <p:cNvPr id="5" name="Poraštės vietos rezervavimo ženklas 4">
            <a:extLst>
              <a:ext uri="{FF2B5EF4-FFF2-40B4-BE49-F238E27FC236}">
                <a16:creationId xmlns:a16="http://schemas.microsoft.com/office/drawing/2014/main" id="{192C7E0F-78DB-46A4-9DB7-45604982EC05}"/>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9780384B-0950-4E5E-8055-31471238FC65}"/>
              </a:ext>
            </a:extLst>
          </p:cNvPr>
          <p:cNvSpPr txBox="1">
            <a:spLocks noGrp="1"/>
          </p:cNvSpPr>
          <p:nvPr>
            <p:ph type="sldNum" sz="quarter" idx="8"/>
          </p:nvPr>
        </p:nvSpPr>
        <p:spPr/>
        <p:txBody>
          <a:bodyPr/>
          <a:lstStyle>
            <a:lvl1pPr>
              <a:defRPr/>
            </a:lvl1pPr>
          </a:lstStyle>
          <a:p>
            <a:pPr lvl="0"/>
            <a:fld id="{70B6DF99-6707-42D1-A1BC-E9C818BC0022}" type="slidenum">
              <a:t>‹#›</a:t>
            </a:fld>
            <a:endParaRPr lang="en-US"/>
          </a:p>
        </p:txBody>
      </p:sp>
    </p:spTree>
    <p:extLst>
      <p:ext uri="{BB962C8B-B14F-4D97-AF65-F5344CB8AC3E}">
        <p14:creationId xmlns:p14="http://schemas.microsoft.com/office/powerpoint/2010/main" val="189277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C4F98A3B-561E-49FE-B0C0-39941D47557F}"/>
              </a:ext>
            </a:extLst>
          </p:cNvPr>
          <p:cNvSpPr txBox="1">
            <a:spLocks noGrp="1"/>
          </p:cNvSpPr>
          <p:nvPr>
            <p:ph type="title"/>
          </p:nvPr>
        </p:nvSpPr>
        <p:spPr/>
        <p:txBody>
          <a:bodyPr/>
          <a:lstStyle>
            <a:lvl1pPr>
              <a:defRPr/>
            </a:lvl1pPr>
          </a:lstStyle>
          <a:p>
            <a:pPr lvl="0"/>
            <a:r>
              <a:rPr lang="lt-LT"/>
              <a:t>Spustelėję redag. ruoš. pavad. stilių</a:t>
            </a:r>
            <a:endParaRPr lang="en-US"/>
          </a:p>
        </p:txBody>
      </p:sp>
      <p:sp>
        <p:nvSpPr>
          <p:cNvPr id="3" name="Turinio vietos rezervavimo ženklas 2">
            <a:extLst>
              <a:ext uri="{FF2B5EF4-FFF2-40B4-BE49-F238E27FC236}">
                <a16:creationId xmlns:a16="http://schemas.microsoft.com/office/drawing/2014/main" id="{D1E5B6E4-ED0A-4BD2-8391-CBE14F99E3EE}"/>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a:extLst>
              <a:ext uri="{FF2B5EF4-FFF2-40B4-BE49-F238E27FC236}">
                <a16:creationId xmlns:a16="http://schemas.microsoft.com/office/drawing/2014/main" id="{E33ED35F-A1BC-41E0-933A-828E0D107D54}"/>
              </a:ext>
            </a:extLst>
          </p:cNvPr>
          <p:cNvSpPr txBox="1">
            <a:spLocks noGrp="1"/>
          </p:cNvSpPr>
          <p:nvPr>
            <p:ph type="dt" sz="half" idx="7"/>
          </p:nvPr>
        </p:nvSpPr>
        <p:spPr/>
        <p:txBody>
          <a:bodyPr/>
          <a:lstStyle>
            <a:lvl1pPr>
              <a:defRPr/>
            </a:lvl1pPr>
          </a:lstStyle>
          <a:p>
            <a:pPr lvl="0"/>
            <a:r>
              <a:rPr lang="en-US"/>
              <a:t>9/16/2019</a:t>
            </a:r>
          </a:p>
        </p:txBody>
      </p:sp>
      <p:sp>
        <p:nvSpPr>
          <p:cNvPr id="5" name="Poraštės vietos rezervavimo ženklas 4">
            <a:extLst>
              <a:ext uri="{FF2B5EF4-FFF2-40B4-BE49-F238E27FC236}">
                <a16:creationId xmlns:a16="http://schemas.microsoft.com/office/drawing/2014/main" id="{526826D5-6900-4280-A722-C6EDE22B72AA}"/>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1FDD70D0-4217-47FD-AF4E-54F2F9BEFCF2}"/>
              </a:ext>
            </a:extLst>
          </p:cNvPr>
          <p:cNvSpPr txBox="1">
            <a:spLocks noGrp="1"/>
          </p:cNvSpPr>
          <p:nvPr>
            <p:ph type="sldNum" sz="quarter" idx="8"/>
          </p:nvPr>
        </p:nvSpPr>
        <p:spPr/>
        <p:txBody>
          <a:bodyPr/>
          <a:lstStyle>
            <a:lvl1pPr>
              <a:defRPr/>
            </a:lvl1pPr>
          </a:lstStyle>
          <a:p>
            <a:pPr lvl="0"/>
            <a:fld id="{C9D7798C-D289-4773-AFD9-F28FFFDADB5D}" type="slidenum">
              <a:t>‹#›</a:t>
            </a:fld>
            <a:endParaRPr lang="en-US"/>
          </a:p>
        </p:txBody>
      </p:sp>
    </p:spTree>
    <p:extLst>
      <p:ext uri="{BB962C8B-B14F-4D97-AF65-F5344CB8AC3E}">
        <p14:creationId xmlns:p14="http://schemas.microsoft.com/office/powerpoint/2010/main" val="15597382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E3BE2244-B966-4B41-AC18-EA2656243DD9}"/>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lt-LT"/>
              <a:t>Spustelėję redag. ruoš. pavad. stilių</a:t>
            </a:r>
            <a:endParaRPr lang="en-US"/>
          </a:p>
        </p:txBody>
      </p:sp>
      <p:sp>
        <p:nvSpPr>
          <p:cNvPr id="3" name="Teksto vietos rezervavimo ženklas 2">
            <a:extLst>
              <a:ext uri="{FF2B5EF4-FFF2-40B4-BE49-F238E27FC236}">
                <a16:creationId xmlns:a16="http://schemas.microsoft.com/office/drawing/2014/main" id="{7B848868-4B7E-4D3C-8F72-96A4F45B4E1E}"/>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lt-LT"/>
              <a:t>Spustelėję redag. ruoš. teksto stilių</a:t>
            </a:r>
          </a:p>
        </p:txBody>
      </p:sp>
      <p:sp>
        <p:nvSpPr>
          <p:cNvPr id="4" name="Datos vietos rezervavimo ženklas 3">
            <a:extLst>
              <a:ext uri="{FF2B5EF4-FFF2-40B4-BE49-F238E27FC236}">
                <a16:creationId xmlns:a16="http://schemas.microsoft.com/office/drawing/2014/main" id="{A169D597-E802-4E3C-8597-36E2C94FAC5A}"/>
              </a:ext>
            </a:extLst>
          </p:cNvPr>
          <p:cNvSpPr txBox="1">
            <a:spLocks noGrp="1"/>
          </p:cNvSpPr>
          <p:nvPr>
            <p:ph type="dt" sz="half" idx="7"/>
          </p:nvPr>
        </p:nvSpPr>
        <p:spPr/>
        <p:txBody>
          <a:bodyPr/>
          <a:lstStyle>
            <a:lvl1pPr>
              <a:defRPr/>
            </a:lvl1pPr>
          </a:lstStyle>
          <a:p>
            <a:pPr lvl="0"/>
            <a:r>
              <a:rPr lang="en-US"/>
              <a:t>9/16/2019</a:t>
            </a:r>
          </a:p>
        </p:txBody>
      </p:sp>
      <p:sp>
        <p:nvSpPr>
          <p:cNvPr id="5" name="Poraštės vietos rezervavimo ženklas 4">
            <a:extLst>
              <a:ext uri="{FF2B5EF4-FFF2-40B4-BE49-F238E27FC236}">
                <a16:creationId xmlns:a16="http://schemas.microsoft.com/office/drawing/2014/main" id="{92228B96-92E0-43D1-BC9C-EEDA98DC2796}"/>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C8CDF52F-3507-4D15-9797-F402F23EF0F3}"/>
              </a:ext>
            </a:extLst>
          </p:cNvPr>
          <p:cNvSpPr txBox="1">
            <a:spLocks noGrp="1"/>
          </p:cNvSpPr>
          <p:nvPr>
            <p:ph type="sldNum" sz="quarter" idx="8"/>
          </p:nvPr>
        </p:nvSpPr>
        <p:spPr/>
        <p:txBody>
          <a:bodyPr/>
          <a:lstStyle>
            <a:lvl1pPr>
              <a:defRPr/>
            </a:lvl1pPr>
          </a:lstStyle>
          <a:p>
            <a:pPr lvl="0"/>
            <a:fld id="{6B251597-2DA8-4BD4-8205-42531F92A2DD}" type="slidenum">
              <a:t>‹#›</a:t>
            </a:fld>
            <a:endParaRPr lang="en-US"/>
          </a:p>
        </p:txBody>
      </p:sp>
    </p:spTree>
    <p:extLst>
      <p:ext uri="{BB962C8B-B14F-4D97-AF65-F5344CB8AC3E}">
        <p14:creationId xmlns:p14="http://schemas.microsoft.com/office/powerpoint/2010/main" val="119418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950F4E23-2ADC-4FF7-8037-C061255BA185}"/>
              </a:ext>
            </a:extLst>
          </p:cNvPr>
          <p:cNvSpPr txBox="1">
            <a:spLocks noGrp="1"/>
          </p:cNvSpPr>
          <p:nvPr>
            <p:ph type="title"/>
          </p:nvPr>
        </p:nvSpPr>
        <p:spPr/>
        <p:txBody>
          <a:bodyPr/>
          <a:lstStyle>
            <a:lvl1pPr>
              <a:defRPr/>
            </a:lvl1pPr>
          </a:lstStyle>
          <a:p>
            <a:pPr lvl="0"/>
            <a:r>
              <a:rPr lang="lt-LT"/>
              <a:t>Spustelėję redag. ruoš. pavad. stilių</a:t>
            </a:r>
            <a:endParaRPr lang="en-US"/>
          </a:p>
        </p:txBody>
      </p:sp>
      <p:sp>
        <p:nvSpPr>
          <p:cNvPr id="3" name="Turinio vietos rezervavimo ženklas 2">
            <a:extLst>
              <a:ext uri="{FF2B5EF4-FFF2-40B4-BE49-F238E27FC236}">
                <a16:creationId xmlns:a16="http://schemas.microsoft.com/office/drawing/2014/main" id="{14759287-0F3F-401E-B634-729026BC9CEC}"/>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urinio vietos rezervavimo ženklas 3">
            <a:extLst>
              <a:ext uri="{FF2B5EF4-FFF2-40B4-BE49-F238E27FC236}">
                <a16:creationId xmlns:a16="http://schemas.microsoft.com/office/drawing/2014/main" id="{A9F0030A-AD18-40BC-ADAC-B6E3179469EB}"/>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Datos vietos rezervavimo ženklas 4">
            <a:extLst>
              <a:ext uri="{FF2B5EF4-FFF2-40B4-BE49-F238E27FC236}">
                <a16:creationId xmlns:a16="http://schemas.microsoft.com/office/drawing/2014/main" id="{A3DCD9E2-CC65-4F1B-8351-0C1453BD9F89}"/>
              </a:ext>
            </a:extLst>
          </p:cNvPr>
          <p:cNvSpPr txBox="1">
            <a:spLocks noGrp="1"/>
          </p:cNvSpPr>
          <p:nvPr>
            <p:ph type="dt" sz="half" idx="7"/>
          </p:nvPr>
        </p:nvSpPr>
        <p:spPr/>
        <p:txBody>
          <a:bodyPr/>
          <a:lstStyle>
            <a:lvl1pPr>
              <a:defRPr/>
            </a:lvl1pPr>
          </a:lstStyle>
          <a:p>
            <a:pPr lvl="0"/>
            <a:r>
              <a:rPr lang="en-US"/>
              <a:t>9/16/2019</a:t>
            </a:r>
          </a:p>
        </p:txBody>
      </p:sp>
      <p:sp>
        <p:nvSpPr>
          <p:cNvPr id="6" name="Poraštės vietos rezervavimo ženklas 5">
            <a:extLst>
              <a:ext uri="{FF2B5EF4-FFF2-40B4-BE49-F238E27FC236}">
                <a16:creationId xmlns:a16="http://schemas.microsoft.com/office/drawing/2014/main" id="{3B71497B-1D92-4C99-BC06-CF848F757035}"/>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7" name="Skaidrės numerio vietos rezervavimo ženklas 6">
            <a:extLst>
              <a:ext uri="{FF2B5EF4-FFF2-40B4-BE49-F238E27FC236}">
                <a16:creationId xmlns:a16="http://schemas.microsoft.com/office/drawing/2014/main" id="{7BE87306-A0F9-4D48-8A09-1B495C745415}"/>
              </a:ext>
            </a:extLst>
          </p:cNvPr>
          <p:cNvSpPr txBox="1">
            <a:spLocks noGrp="1"/>
          </p:cNvSpPr>
          <p:nvPr>
            <p:ph type="sldNum" sz="quarter" idx="8"/>
          </p:nvPr>
        </p:nvSpPr>
        <p:spPr/>
        <p:txBody>
          <a:bodyPr/>
          <a:lstStyle>
            <a:lvl1pPr>
              <a:defRPr/>
            </a:lvl1pPr>
          </a:lstStyle>
          <a:p>
            <a:pPr lvl="0"/>
            <a:fld id="{DDD4DCAC-A792-4E36-B563-5A2B3A5A4080}" type="slidenum">
              <a:t>‹#›</a:t>
            </a:fld>
            <a:endParaRPr lang="en-US"/>
          </a:p>
        </p:txBody>
      </p:sp>
    </p:spTree>
    <p:extLst>
      <p:ext uri="{BB962C8B-B14F-4D97-AF65-F5344CB8AC3E}">
        <p14:creationId xmlns:p14="http://schemas.microsoft.com/office/powerpoint/2010/main" val="418137850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C6ACE2A9-7C4D-4FA7-AAC7-1C5056E850BA}"/>
              </a:ext>
            </a:extLst>
          </p:cNvPr>
          <p:cNvSpPr txBox="1">
            <a:spLocks noGrp="1"/>
          </p:cNvSpPr>
          <p:nvPr>
            <p:ph type="title"/>
          </p:nvPr>
        </p:nvSpPr>
        <p:spPr/>
        <p:txBody>
          <a:bodyPr/>
          <a:lstStyle>
            <a:lvl1pPr>
              <a:defRPr/>
            </a:lvl1pPr>
          </a:lstStyle>
          <a:p>
            <a:pPr lvl="0"/>
            <a:r>
              <a:rPr lang="lt-LT"/>
              <a:t>Spustelėję redag. ruoš. pavad. stilių</a:t>
            </a:r>
            <a:endParaRPr lang="en-US"/>
          </a:p>
        </p:txBody>
      </p:sp>
      <p:sp>
        <p:nvSpPr>
          <p:cNvPr id="3" name="Teksto vietos rezervavimo ženklas 2">
            <a:extLst>
              <a:ext uri="{FF2B5EF4-FFF2-40B4-BE49-F238E27FC236}">
                <a16:creationId xmlns:a16="http://schemas.microsoft.com/office/drawing/2014/main" id="{387B2A90-E250-4B63-84AC-E57D64163166}"/>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lt-LT"/>
              <a:t>Spustelėję redag. ruoš. teksto stilių</a:t>
            </a:r>
          </a:p>
        </p:txBody>
      </p:sp>
      <p:sp>
        <p:nvSpPr>
          <p:cNvPr id="4" name="Turinio vietos rezervavimo ženklas 3">
            <a:extLst>
              <a:ext uri="{FF2B5EF4-FFF2-40B4-BE49-F238E27FC236}">
                <a16:creationId xmlns:a16="http://schemas.microsoft.com/office/drawing/2014/main" id="{4EC07353-8085-409F-AFCF-1279A7A4E06E}"/>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Teksto vietos rezervavimo ženklas 4">
            <a:extLst>
              <a:ext uri="{FF2B5EF4-FFF2-40B4-BE49-F238E27FC236}">
                <a16:creationId xmlns:a16="http://schemas.microsoft.com/office/drawing/2014/main" id="{F0BF16DB-3A2B-49E4-BD1C-9CB030AF3E84}"/>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lt-LT"/>
              <a:t>Spustelėję redag. ruoš. teksto stilių</a:t>
            </a:r>
          </a:p>
        </p:txBody>
      </p:sp>
      <p:sp>
        <p:nvSpPr>
          <p:cNvPr id="6" name="Turinio vietos rezervavimo ženklas 5">
            <a:extLst>
              <a:ext uri="{FF2B5EF4-FFF2-40B4-BE49-F238E27FC236}">
                <a16:creationId xmlns:a16="http://schemas.microsoft.com/office/drawing/2014/main" id="{32F03BAF-ABC7-4E41-8EDA-1F5D8F7995C8}"/>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7" name="Datos vietos rezervavimo ženklas 6">
            <a:extLst>
              <a:ext uri="{FF2B5EF4-FFF2-40B4-BE49-F238E27FC236}">
                <a16:creationId xmlns:a16="http://schemas.microsoft.com/office/drawing/2014/main" id="{B65C2086-71E9-466F-8AF0-63EE4350A031}"/>
              </a:ext>
            </a:extLst>
          </p:cNvPr>
          <p:cNvSpPr txBox="1">
            <a:spLocks noGrp="1"/>
          </p:cNvSpPr>
          <p:nvPr>
            <p:ph type="dt" sz="half" idx="7"/>
          </p:nvPr>
        </p:nvSpPr>
        <p:spPr/>
        <p:txBody>
          <a:bodyPr/>
          <a:lstStyle>
            <a:lvl1pPr>
              <a:defRPr/>
            </a:lvl1pPr>
          </a:lstStyle>
          <a:p>
            <a:pPr lvl="0"/>
            <a:r>
              <a:rPr lang="en-US"/>
              <a:t>9/16/2019</a:t>
            </a:r>
          </a:p>
        </p:txBody>
      </p:sp>
      <p:sp>
        <p:nvSpPr>
          <p:cNvPr id="8" name="Poraštės vietos rezervavimo ženklas 7">
            <a:extLst>
              <a:ext uri="{FF2B5EF4-FFF2-40B4-BE49-F238E27FC236}">
                <a16:creationId xmlns:a16="http://schemas.microsoft.com/office/drawing/2014/main" id="{A2D64154-DD07-44E6-9781-1B32C4DCA32A}"/>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9" name="Skaidrės numerio vietos rezervavimo ženklas 8">
            <a:extLst>
              <a:ext uri="{FF2B5EF4-FFF2-40B4-BE49-F238E27FC236}">
                <a16:creationId xmlns:a16="http://schemas.microsoft.com/office/drawing/2014/main" id="{22308F4A-0DE8-4BF6-BC92-8E9856308FBA}"/>
              </a:ext>
            </a:extLst>
          </p:cNvPr>
          <p:cNvSpPr txBox="1">
            <a:spLocks noGrp="1"/>
          </p:cNvSpPr>
          <p:nvPr>
            <p:ph type="sldNum" sz="quarter" idx="8"/>
          </p:nvPr>
        </p:nvSpPr>
        <p:spPr/>
        <p:txBody>
          <a:bodyPr/>
          <a:lstStyle>
            <a:lvl1pPr>
              <a:defRPr/>
            </a:lvl1pPr>
          </a:lstStyle>
          <a:p>
            <a:pPr lvl="0"/>
            <a:fld id="{9E91E313-B0E7-4185-9FCF-A63E3AF1ECE9}" type="slidenum">
              <a:t>‹#›</a:t>
            </a:fld>
            <a:endParaRPr lang="en-US"/>
          </a:p>
        </p:txBody>
      </p:sp>
    </p:spTree>
    <p:extLst>
      <p:ext uri="{BB962C8B-B14F-4D97-AF65-F5344CB8AC3E}">
        <p14:creationId xmlns:p14="http://schemas.microsoft.com/office/powerpoint/2010/main" val="3967754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A561F52B-C243-466B-8BC5-36FC5AE6E788}"/>
              </a:ext>
            </a:extLst>
          </p:cNvPr>
          <p:cNvSpPr txBox="1">
            <a:spLocks noGrp="1"/>
          </p:cNvSpPr>
          <p:nvPr>
            <p:ph type="title"/>
          </p:nvPr>
        </p:nvSpPr>
        <p:spPr/>
        <p:txBody>
          <a:bodyPr/>
          <a:lstStyle>
            <a:lvl1pPr>
              <a:defRPr/>
            </a:lvl1pPr>
          </a:lstStyle>
          <a:p>
            <a:pPr lvl="0"/>
            <a:r>
              <a:rPr lang="lt-LT"/>
              <a:t>Spustelėję redag. ruoš. pavad. stilių</a:t>
            </a:r>
            <a:endParaRPr lang="en-US"/>
          </a:p>
        </p:txBody>
      </p:sp>
      <p:sp>
        <p:nvSpPr>
          <p:cNvPr id="3" name="Datos vietos rezervavimo ženklas 2">
            <a:extLst>
              <a:ext uri="{FF2B5EF4-FFF2-40B4-BE49-F238E27FC236}">
                <a16:creationId xmlns:a16="http://schemas.microsoft.com/office/drawing/2014/main" id="{C9DE21CE-B3CA-46F2-BFE8-42616DC087BF}"/>
              </a:ext>
            </a:extLst>
          </p:cNvPr>
          <p:cNvSpPr txBox="1">
            <a:spLocks noGrp="1"/>
          </p:cNvSpPr>
          <p:nvPr>
            <p:ph type="dt" sz="half" idx="7"/>
          </p:nvPr>
        </p:nvSpPr>
        <p:spPr/>
        <p:txBody>
          <a:bodyPr/>
          <a:lstStyle>
            <a:lvl1pPr>
              <a:defRPr/>
            </a:lvl1pPr>
          </a:lstStyle>
          <a:p>
            <a:pPr lvl="0"/>
            <a:r>
              <a:rPr lang="en-US"/>
              <a:t>9/16/2019</a:t>
            </a:r>
          </a:p>
        </p:txBody>
      </p:sp>
      <p:sp>
        <p:nvSpPr>
          <p:cNvPr id="4" name="Poraštės vietos rezervavimo ženklas 3">
            <a:extLst>
              <a:ext uri="{FF2B5EF4-FFF2-40B4-BE49-F238E27FC236}">
                <a16:creationId xmlns:a16="http://schemas.microsoft.com/office/drawing/2014/main" id="{780B7432-EC5E-45FA-B212-A3A3D9D7B773}"/>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5" name="Skaidrės numerio vietos rezervavimo ženklas 4">
            <a:extLst>
              <a:ext uri="{FF2B5EF4-FFF2-40B4-BE49-F238E27FC236}">
                <a16:creationId xmlns:a16="http://schemas.microsoft.com/office/drawing/2014/main" id="{442E02C1-7A04-4B47-B9C2-1188CE07DA9C}"/>
              </a:ext>
            </a:extLst>
          </p:cNvPr>
          <p:cNvSpPr txBox="1">
            <a:spLocks noGrp="1"/>
          </p:cNvSpPr>
          <p:nvPr>
            <p:ph type="sldNum" sz="quarter" idx="8"/>
          </p:nvPr>
        </p:nvSpPr>
        <p:spPr/>
        <p:txBody>
          <a:bodyPr/>
          <a:lstStyle>
            <a:lvl1pPr>
              <a:defRPr/>
            </a:lvl1pPr>
          </a:lstStyle>
          <a:p>
            <a:pPr lvl="0"/>
            <a:fld id="{1F8DD56E-5516-4D5F-B469-5359B839D581}" type="slidenum">
              <a:t>‹#›</a:t>
            </a:fld>
            <a:endParaRPr lang="en-US"/>
          </a:p>
        </p:txBody>
      </p:sp>
    </p:spTree>
    <p:extLst>
      <p:ext uri="{BB962C8B-B14F-4D97-AF65-F5344CB8AC3E}">
        <p14:creationId xmlns:p14="http://schemas.microsoft.com/office/powerpoint/2010/main" val="327231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EA96A3F8-FCCD-408A-9BB1-A46270E9D697}"/>
              </a:ext>
            </a:extLst>
          </p:cNvPr>
          <p:cNvSpPr txBox="1">
            <a:spLocks noGrp="1"/>
          </p:cNvSpPr>
          <p:nvPr>
            <p:ph type="dt" sz="half" idx="7"/>
          </p:nvPr>
        </p:nvSpPr>
        <p:spPr/>
        <p:txBody>
          <a:bodyPr/>
          <a:lstStyle>
            <a:lvl1pPr>
              <a:defRPr/>
            </a:lvl1pPr>
          </a:lstStyle>
          <a:p>
            <a:pPr lvl="0"/>
            <a:r>
              <a:rPr lang="en-US"/>
              <a:t>9/16/2019</a:t>
            </a:r>
          </a:p>
        </p:txBody>
      </p:sp>
      <p:sp>
        <p:nvSpPr>
          <p:cNvPr id="3" name="Poraštės vietos rezervavimo ženklas 2">
            <a:extLst>
              <a:ext uri="{FF2B5EF4-FFF2-40B4-BE49-F238E27FC236}">
                <a16:creationId xmlns:a16="http://schemas.microsoft.com/office/drawing/2014/main" id="{F9921AA7-86BF-4F65-A4AE-92724EF02166}"/>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4" name="Skaidrės numerio vietos rezervavimo ženklas 3">
            <a:extLst>
              <a:ext uri="{FF2B5EF4-FFF2-40B4-BE49-F238E27FC236}">
                <a16:creationId xmlns:a16="http://schemas.microsoft.com/office/drawing/2014/main" id="{B8C5A70C-0F30-4AD8-81CB-15E02EE4644B}"/>
              </a:ext>
            </a:extLst>
          </p:cNvPr>
          <p:cNvSpPr txBox="1">
            <a:spLocks noGrp="1"/>
          </p:cNvSpPr>
          <p:nvPr>
            <p:ph type="sldNum" sz="quarter" idx="8"/>
          </p:nvPr>
        </p:nvSpPr>
        <p:spPr/>
        <p:txBody>
          <a:bodyPr/>
          <a:lstStyle>
            <a:lvl1pPr>
              <a:defRPr/>
            </a:lvl1pPr>
          </a:lstStyle>
          <a:p>
            <a:pPr lvl="0"/>
            <a:fld id="{D99E6A8A-69FB-457B-81B1-2C6B70FA357A}" type="slidenum">
              <a:t>‹#›</a:t>
            </a:fld>
            <a:endParaRPr lang="en-US"/>
          </a:p>
        </p:txBody>
      </p:sp>
    </p:spTree>
    <p:extLst>
      <p:ext uri="{BB962C8B-B14F-4D97-AF65-F5344CB8AC3E}">
        <p14:creationId xmlns:p14="http://schemas.microsoft.com/office/powerpoint/2010/main" val="383812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704EE1C8-D07D-49B1-9DBE-B58A1CA8B25B}"/>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lt-LT"/>
              <a:t>Spustelėję redag. ruoš. pavad. stilių</a:t>
            </a:r>
            <a:endParaRPr lang="en-US"/>
          </a:p>
        </p:txBody>
      </p:sp>
      <p:sp>
        <p:nvSpPr>
          <p:cNvPr id="3" name="Turinio vietos rezervavimo ženklas 2">
            <a:extLst>
              <a:ext uri="{FF2B5EF4-FFF2-40B4-BE49-F238E27FC236}">
                <a16:creationId xmlns:a16="http://schemas.microsoft.com/office/drawing/2014/main" id="{822172DF-D955-441F-AD4E-9493117EA981}"/>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eksto vietos rezervavimo ženklas 3">
            <a:extLst>
              <a:ext uri="{FF2B5EF4-FFF2-40B4-BE49-F238E27FC236}">
                <a16:creationId xmlns:a16="http://schemas.microsoft.com/office/drawing/2014/main" id="{817A8BE0-C459-42AB-AFA5-3FD68F23E7DB}"/>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lt-LT"/>
              <a:t>Spustelėję redag. ruoš. teksto stilių</a:t>
            </a:r>
          </a:p>
        </p:txBody>
      </p:sp>
      <p:sp>
        <p:nvSpPr>
          <p:cNvPr id="5" name="Datos vietos rezervavimo ženklas 4">
            <a:extLst>
              <a:ext uri="{FF2B5EF4-FFF2-40B4-BE49-F238E27FC236}">
                <a16:creationId xmlns:a16="http://schemas.microsoft.com/office/drawing/2014/main" id="{D5D63FC9-D299-48A5-B58B-FBDF6E0234CF}"/>
              </a:ext>
            </a:extLst>
          </p:cNvPr>
          <p:cNvSpPr txBox="1">
            <a:spLocks noGrp="1"/>
          </p:cNvSpPr>
          <p:nvPr>
            <p:ph type="dt" sz="half" idx="7"/>
          </p:nvPr>
        </p:nvSpPr>
        <p:spPr/>
        <p:txBody>
          <a:bodyPr/>
          <a:lstStyle>
            <a:lvl1pPr>
              <a:defRPr/>
            </a:lvl1pPr>
          </a:lstStyle>
          <a:p>
            <a:pPr lvl="0"/>
            <a:r>
              <a:rPr lang="en-US"/>
              <a:t>9/16/2019</a:t>
            </a:r>
          </a:p>
        </p:txBody>
      </p:sp>
      <p:sp>
        <p:nvSpPr>
          <p:cNvPr id="6" name="Poraštės vietos rezervavimo ženklas 5">
            <a:extLst>
              <a:ext uri="{FF2B5EF4-FFF2-40B4-BE49-F238E27FC236}">
                <a16:creationId xmlns:a16="http://schemas.microsoft.com/office/drawing/2014/main" id="{80230162-A778-41C3-8DE8-FD550D6F0BD1}"/>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7" name="Skaidrės numerio vietos rezervavimo ženklas 6">
            <a:extLst>
              <a:ext uri="{FF2B5EF4-FFF2-40B4-BE49-F238E27FC236}">
                <a16:creationId xmlns:a16="http://schemas.microsoft.com/office/drawing/2014/main" id="{C0B4E749-430B-4F26-949E-544523221696}"/>
              </a:ext>
            </a:extLst>
          </p:cNvPr>
          <p:cNvSpPr txBox="1">
            <a:spLocks noGrp="1"/>
          </p:cNvSpPr>
          <p:nvPr>
            <p:ph type="sldNum" sz="quarter" idx="8"/>
          </p:nvPr>
        </p:nvSpPr>
        <p:spPr/>
        <p:txBody>
          <a:bodyPr/>
          <a:lstStyle>
            <a:lvl1pPr>
              <a:defRPr/>
            </a:lvl1pPr>
          </a:lstStyle>
          <a:p>
            <a:pPr lvl="0"/>
            <a:fld id="{00179F74-C502-4E8B-88AD-420CB56EA982}" type="slidenum">
              <a:t>‹#›</a:t>
            </a:fld>
            <a:endParaRPr lang="en-US"/>
          </a:p>
        </p:txBody>
      </p:sp>
    </p:spTree>
    <p:extLst>
      <p:ext uri="{BB962C8B-B14F-4D97-AF65-F5344CB8AC3E}">
        <p14:creationId xmlns:p14="http://schemas.microsoft.com/office/powerpoint/2010/main" val="48142237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a:extLst>
              <a:ext uri="{FF2B5EF4-FFF2-40B4-BE49-F238E27FC236}">
                <a16:creationId xmlns:a16="http://schemas.microsoft.com/office/drawing/2014/main" id="{E0738FDA-6B3F-4ADE-AB60-F58BC8B18E45}"/>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lt-LT"/>
              <a:t>Spustelėję redag. ruoš. pavad. stilių</a:t>
            </a:r>
            <a:endParaRPr lang="en-US"/>
          </a:p>
        </p:txBody>
      </p:sp>
      <p:sp>
        <p:nvSpPr>
          <p:cNvPr id="3" name="Paveikslėlio vietos rezervavimo ženklas 2">
            <a:extLst>
              <a:ext uri="{FF2B5EF4-FFF2-40B4-BE49-F238E27FC236}">
                <a16:creationId xmlns:a16="http://schemas.microsoft.com/office/drawing/2014/main" id="{10EF2FF3-59C6-4429-A2BB-D5938AB761D1}"/>
              </a:ext>
            </a:extLst>
          </p:cNvPr>
          <p:cNvSpPr txBox="1">
            <a:spLocks noGrp="1"/>
          </p:cNvSpPr>
          <p:nvPr>
            <p:ph type="pic" idx="1"/>
          </p:nvPr>
        </p:nvSpPr>
        <p:spPr>
          <a:xfrm>
            <a:off x="1792288" y="612776"/>
            <a:ext cx="5486400" cy="4114800"/>
          </a:xfrm>
        </p:spPr>
        <p:txBody>
          <a:bodyPr/>
          <a:lstStyle>
            <a:lvl1pPr marL="0" indent="0">
              <a:buNone/>
              <a:defRPr lang="en-US"/>
            </a:lvl1pPr>
          </a:lstStyle>
          <a:p>
            <a:pPr lvl="0"/>
            <a:endParaRPr lang="en-US"/>
          </a:p>
        </p:txBody>
      </p:sp>
      <p:sp>
        <p:nvSpPr>
          <p:cNvPr id="4" name="Teksto vietos rezervavimo ženklas 3">
            <a:extLst>
              <a:ext uri="{FF2B5EF4-FFF2-40B4-BE49-F238E27FC236}">
                <a16:creationId xmlns:a16="http://schemas.microsoft.com/office/drawing/2014/main" id="{4EB4F13B-6B4C-4058-8882-967A957C04A9}"/>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lt-LT"/>
              <a:t>Spustelėję redag. ruoš. teksto stilių</a:t>
            </a:r>
          </a:p>
        </p:txBody>
      </p:sp>
      <p:sp>
        <p:nvSpPr>
          <p:cNvPr id="5" name="Datos vietos rezervavimo ženklas 4">
            <a:extLst>
              <a:ext uri="{FF2B5EF4-FFF2-40B4-BE49-F238E27FC236}">
                <a16:creationId xmlns:a16="http://schemas.microsoft.com/office/drawing/2014/main" id="{0C2739FC-11AF-4C2E-9BFB-F0E116676A89}"/>
              </a:ext>
            </a:extLst>
          </p:cNvPr>
          <p:cNvSpPr txBox="1">
            <a:spLocks noGrp="1"/>
          </p:cNvSpPr>
          <p:nvPr>
            <p:ph type="dt" sz="half" idx="7"/>
          </p:nvPr>
        </p:nvSpPr>
        <p:spPr/>
        <p:txBody>
          <a:bodyPr/>
          <a:lstStyle>
            <a:lvl1pPr>
              <a:defRPr/>
            </a:lvl1pPr>
          </a:lstStyle>
          <a:p>
            <a:pPr lvl="0"/>
            <a:r>
              <a:rPr lang="en-US"/>
              <a:t>9/16/2019</a:t>
            </a:r>
          </a:p>
        </p:txBody>
      </p:sp>
      <p:sp>
        <p:nvSpPr>
          <p:cNvPr id="6" name="Poraštės vietos rezervavimo ženklas 5">
            <a:extLst>
              <a:ext uri="{FF2B5EF4-FFF2-40B4-BE49-F238E27FC236}">
                <a16:creationId xmlns:a16="http://schemas.microsoft.com/office/drawing/2014/main" id="{B394CD19-E169-4091-9462-A757A802BA69}"/>
              </a:ext>
            </a:extLst>
          </p:cNvPr>
          <p:cNvSpPr txBox="1">
            <a:spLocks noGrp="1"/>
          </p:cNvSpPr>
          <p:nvPr>
            <p:ph type="ftr" sz="quarter" idx="9"/>
          </p:nvPr>
        </p:nvSpPr>
        <p:spPr/>
        <p:txBody>
          <a:bodyPr/>
          <a:lstStyle>
            <a:lvl1pPr>
              <a:defRPr/>
            </a:lvl1pPr>
          </a:lstStyle>
          <a:p>
            <a:pPr lvl="0"/>
            <a:r>
              <a:rPr lang="en-US"/>
              <a:t>Moscow, 2019-09-19 Lifelong learning - the right to access to education for older persons</a:t>
            </a:r>
          </a:p>
        </p:txBody>
      </p:sp>
      <p:sp>
        <p:nvSpPr>
          <p:cNvPr id="7" name="Skaidrės numerio vietos rezervavimo ženklas 6">
            <a:extLst>
              <a:ext uri="{FF2B5EF4-FFF2-40B4-BE49-F238E27FC236}">
                <a16:creationId xmlns:a16="http://schemas.microsoft.com/office/drawing/2014/main" id="{9920A777-BA8C-4778-B65A-79E77B0FE801}"/>
              </a:ext>
            </a:extLst>
          </p:cNvPr>
          <p:cNvSpPr txBox="1">
            <a:spLocks noGrp="1"/>
          </p:cNvSpPr>
          <p:nvPr>
            <p:ph type="sldNum" sz="quarter" idx="8"/>
          </p:nvPr>
        </p:nvSpPr>
        <p:spPr/>
        <p:txBody>
          <a:bodyPr/>
          <a:lstStyle>
            <a:lvl1pPr>
              <a:defRPr/>
            </a:lvl1pPr>
          </a:lstStyle>
          <a:p>
            <a:pPr lvl="0"/>
            <a:fld id="{C7BE90D0-3B88-4707-8E4E-9B515D76EC22}" type="slidenum">
              <a:t>‹#›</a:t>
            </a:fld>
            <a:endParaRPr lang="en-US"/>
          </a:p>
        </p:txBody>
      </p:sp>
    </p:spTree>
    <p:extLst>
      <p:ext uri="{BB962C8B-B14F-4D97-AF65-F5344CB8AC3E}">
        <p14:creationId xmlns:p14="http://schemas.microsoft.com/office/powerpoint/2010/main" val="3470802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D3177810-93EC-4B7E-AEB8-EF5181A2F43E}"/>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lt-LT"/>
              <a:t>Spustelėję redag. ruoš. pavad. stilių</a:t>
            </a:r>
            <a:endParaRPr lang="en-US"/>
          </a:p>
        </p:txBody>
      </p:sp>
      <p:sp>
        <p:nvSpPr>
          <p:cNvPr id="3" name="Teksto vietos rezervavimo ženklas 2">
            <a:extLst>
              <a:ext uri="{FF2B5EF4-FFF2-40B4-BE49-F238E27FC236}">
                <a16:creationId xmlns:a16="http://schemas.microsoft.com/office/drawing/2014/main" id="{6E3CEDA0-7A8F-46BE-8A52-042C4E37087E}"/>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a:extLst>
              <a:ext uri="{FF2B5EF4-FFF2-40B4-BE49-F238E27FC236}">
                <a16:creationId xmlns:a16="http://schemas.microsoft.com/office/drawing/2014/main" id="{D5C9EF72-37D6-41B8-84CA-4CBADA95DA7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r>
              <a:rPr lang="en-US"/>
              <a:t>9/16/2019</a:t>
            </a:r>
          </a:p>
        </p:txBody>
      </p:sp>
      <p:sp>
        <p:nvSpPr>
          <p:cNvPr id="5" name="Poraštės vietos rezervavimo ženklas 4">
            <a:extLst>
              <a:ext uri="{FF2B5EF4-FFF2-40B4-BE49-F238E27FC236}">
                <a16:creationId xmlns:a16="http://schemas.microsoft.com/office/drawing/2014/main" id="{335521D1-6292-4862-8CB3-E069392AD428}"/>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r>
              <a:rPr lang="en-US"/>
              <a:t>Moscow, 2019-09-19 Lifelong learning - the right to access to education for older persons</a:t>
            </a:r>
          </a:p>
        </p:txBody>
      </p:sp>
      <p:sp>
        <p:nvSpPr>
          <p:cNvPr id="6" name="Skaidrės numerio vietos rezervavimo ženklas 5">
            <a:extLst>
              <a:ext uri="{FF2B5EF4-FFF2-40B4-BE49-F238E27FC236}">
                <a16:creationId xmlns:a16="http://schemas.microsoft.com/office/drawing/2014/main" id="{EF58E2EF-B696-4272-AB95-5A84362AAA5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94D968C9-3C42-400F-8179-CCFEE20FA47E}"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lt-LT"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lt-LT"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lt-LT"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lt-LT"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lt-LT"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lt-LT"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69">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2A55DB1-BF70-4B0D-99AD-3D0CF7FEF05C}"/>
              </a:ext>
            </a:extLst>
          </p:cNvPr>
          <p:cNvSpPr txBox="1">
            <a:spLocks noGrp="1"/>
          </p:cNvSpPr>
          <p:nvPr>
            <p:ph type="title"/>
          </p:nvPr>
        </p:nvSpPr>
        <p:spPr>
          <a:xfrm>
            <a:off x="500332" y="265212"/>
            <a:ext cx="8264109" cy="768425"/>
          </a:xfrm>
        </p:spPr>
        <p:txBody>
          <a:bodyPr>
            <a:normAutofit/>
          </a:bodyPr>
          <a:lstStyle/>
          <a:p>
            <a:pPr lvl="0"/>
            <a:br>
              <a:rPr lang="lt-LT" sz="1400" b="1" i="1">
                <a:solidFill>
                  <a:srgbClr val="0070C0"/>
                </a:solidFill>
              </a:rPr>
            </a:br>
            <a:r>
              <a:rPr lang="lt-LT" sz="1400" b="1" i="1">
                <a:solidFill>
                  <a:srgbClr val="0070C0"/>
                </a:solidFill>
              </a:rPr>
              <a:t>Nordplus Adult projektas</a:t>
            </a:r>
            <a:r>
              <a:rPr lang="en-US" sz="1400" b="1" i="1">
                <a:solidFill>
                  <a:srgbClr val="0070C0"/>
                </a:solidFill>
              </a:rPr>
              <a:t> NPAD-2020/10040</a:t>
            </a:r>
            <a:r>
              <a:rPr lang="en-US" sz="1400" b="1">
                <a:solidFill>
                  <a:srgbClr val="0070C0"/>
                </a:solidFill>
              </a:rPr>
              <a:t>:</a:t>
            </a:r>
            <a:br>
              <a:rPr lang="en-US" sz="1400" b="1">
                <a:solidFill>
                  <a:srgbClr val="0070C0"/>
                </a:solidFill>
              </a:rPr>
            </a:br>
            <a:r>
              <a:rPr lang="lt-LT" sz="1400" b="1">
                <a:solidFill>
                  <a:srgbClr val="0070C0"/>
                </a:solidFill>
              </a:rPr>
              <a:t>Amžius ne kliūtis</a:t>
            </a:r>
            <a:r>
              <a:rPr lang="en-US" sz="1400" b="1">
                <a:solidFill>
                  <a:srgbClr val="0070C0"/>
                </a:solidFill>
              </a:rPr>
              <a:t> II</a:t>
            </a:r>
            <a:br>
              <a:rPr lang="en-US" sz="1400" b="1">
                <a:solidFill>
                  <a:srgbClr val="0070C0"/>
                </a:solidFill>
              </a:rPr>
            </a:br>
            <a:endParaRPr lang="lt-LT" sz="1400" b="1">
              <a:solidFill>
                <a:srgbClr val="0070C0"/>
              </a:solidFill>
            </a:endParaRPr>
          </a:p>
        </p:txBody>
      </p:sp>
      <p:sp>
        <p:nvSpPr>
          <p:cNvPr id="3" name="Turinio vietos rezervavimo ženklas 2">
            <a:extLst>
              <a:ext uri="{FF2B5EF4-FFF2-40B4-BE49-F238E27FC236}">
                <a16:creationId xmlns:a16="http://schemas.microsoft.com/office/drawing/2014/main" id="{2AAA4FB4-9DFC-4AA8-A7B1-226228AFC30C}"/>
              </a:ext>
            </a:extLst>
          </p:cNvPr>
          <p:cNvSpPr txBox="1">
            <a:spLocks noGrp="1"/>
          </p:cNvSpPr>
          <p:nvPr>
            <p:ph idx="1"/>
          </p:nvPr>
        </p:nvSpPr>
        <p:spPr>
          <a:xfrm>
            <a:off x="500332" y="1033637"/>
            <a:ext cx="8264109" cy="5574200"/>
          </a:xfrm>
        </p:spPr>
        <p:txBody>
          <a:bodyPr anchorCtr="1"/>
          <a:lstStyle/>
          <a:p>
            <a:pPr marL="0" lvl="0" indent="0" algn="ctr">
              <a:buNone/>
            </a:pPr>
            <a:endParaRPr lang="lt-LT" b="1"/>
          </a:p>
          <a:p>
            <a:pPr marL="0" lvl="0" indent="0" algn="ctr">
              <a:buNone/>
            </a:pPr>
            <a:r>
              <a:rPr lang="lt-LT" sz="2000" b="1"/>
              <a:t>Sidabrinė ekonomika ir iššūkiai pagyvenusiems žmonėms</a:t>
            </a:r>
            <a:r>
              <a:rPr lang="en-GB" sz="2000" b="1"/>
              <a:t>. </a:t>
            </a:r>
            <a:r>
              <a:rPr lang="lt-LT" sz="2000" b="1"/>
              <a:t>Finansinė nepriklausomybė ir šeimos biudžeto planavimas:</a:t>
            </a:r>
          </a:p>
          <a:p>
            <a:pPr marL="0" lvl="0" indent="0" algn="ctr">
              <a:buNone/>
            </a:pPr>
            <a:endParaRPr lang="lt-LT" sz="1500" b="1"/>
          </a:p>
          <a:p>
            <a:pPr marL="0" lvl="0" indent="0" algn="ctr">
              <a:buNone/>
            </a:pPr>
            <a:r>
              <a:rPr lang="lt-LT" sz="2400" b="1" i="1" u="sng"/>
              <a:t>2 dalis</a:t>
            </a:r>
            <a:r>
              <a:rPr lang="lt-LT" sz="2400" b="1"/>
              <a:t>: </a:t>
            </a:r>
            <a:r>
              <a:rPr lang="lt-LT" sz="2400"/>
              <a:t>Sidabrinė ekonomika</a:t>
            </a:r>
            <a:endParaRPr lang="lt-LT" sz="2400" b="1"/>
          </a:p>
          <a:p>
            <a:pPr marL="0" lvl="0" indent="0" algn="ctr">
              <a:buNone/>
            </a:pPr>
            <a:endParaRPr lang="lt-LT" sz="600" b="1"/>
          </a:p>
          <a:p>
            <a:pPr marL="0" lvl="0" indent="0" algn="ctr">
              <a:buNone/>
            </a:pPr>
            <a:r>
              <a:rPr lang="en-US" sz="1800" b="1">
                <a:solidFill>
                  <a:srgbClr val="0070C0"/>
                </a:solidFill>
              </a:rPr>
              <a:t>G</a:t>
            </a:r>
            <a:r>
              <a:rPr lang="lt-LT" sz="1800" b="1">
                <a:solidFill>
                  <a:srgbClr val="0070C0"/>
                </a:solidFill>
              </a:rPr>
              <a:t>ediminas</a:t>
            </a:r>
            <a:r>
              <a:rPr lang="en-US" sz="1800" b="1">
                <a:solidFill>
                  <a:srgbClr val="0070C0"/>
                </a:solidFill>
              </a:rPr>
              <a:t> Kulie</a:t>
            </a:r>
            <a:r>
              <a:rPr lang="lt-LT" sz="1800" b="1">
                <a:solidFill>
                  <a:srgbClr val="0070C0"/>
                </a:solidFill>
              </a:rPr>
              <a:t>š</a:t>
            </a:r>
            <a:r>
              <a:rPr lang="en-US" sz="1800" b="1">
                <a:solidFill>
                  <a:srgbClr val="0070C0"/>
                </a:solidFill>
              </a:rPr>
              <a:t>is</a:t>
            </a:r>
            <a:r>
              <a:rPr lang="lt-LT" sz="1800" b="1">
                <a:solidFill>
                  <a:srgbClr val="0070C0"/>
                </a:solidFill>
              </a:rPr>
              <a:t> </a:t>
            </a:r>
            <a:r>
              <a:rPr lang="lt-LT" sz="1800" b="1"/>
              <a:t>–</a:t>
            </a:r>
            <a:r>
              <a:rPr lang="en-US" sz="1800" b="1"/>
              <a:t> </a:t>
            </a:r>
            <a:r>
              <a:rPr lang="lt-LT" sz="1800" b="1"/>
              <a:t>Lietuvos pensininkų sąjunga „Bočiai“</a:t>
            </a:r>
            <a:endParaRPr lang="en-US" sz="1800" b="1"/>
          </a:p>
          <a:p>
            <a:pPr marL="0" lvl="0" indent="0" algn="ctr">
              <a:buNone/>
            </a:pPr>
            <a:r>
              <a:rPr lang="en-US" sz="1800" b="1">
                <a:solidFill>
                  <a:srgbClr val="0070C0"/>
                </a:solidFill>
              </a:rPr>
              <a:t>J</a:t>
            </a:r>
            <a:r>
              <a:rPr lang="lt-LT" sz="1800" b="1">
                <a:solidFill>
                  <a:srgbClr val="0070C0"/>
                </a:solidFill>
              </a:rPr>
              <a:t>anis</a:t>
            </a:r>
            <a:r>
              <a:rPr lang="en-US" sz="1800" b="1">
                <a:solidFill>
                  <a:srgbClr val="0070C0"/>
                </a:solidFill>
              </a:rPr>
              <a:t> Balta</a:t>
            </a:r>
            <a:r>
              <a:rPr lang="lt-LT" sz="1800" b="1">
                <a:solidFill>
                  <a:srgbClr val="0070C0"/>
                </a:solidFill>
              </a:rPr>
              <a:t>čs </a:t>
            </a:r>
            <a:r>
              <a:rPr lang="lt-LT" sz="1800" b="1"/>
              <a:t>– Latvijos</a:t>
            </a:r>
          </a:p>
          <a:p>
            <a:pPr marL="0" lvl="0" indent="0" algn="ctr">
              <a:buNone/>
            </a:pPr>
            <a:r>
              <a:rPr lang="lt-LT" sz="1800" b="1">
                <a:solidFill>
                  <a:srgbClr val="0070C0"/>
                </a:solidFill>
              </a:rPr>
              <a:t>Mari Suurvali </a:t>
            </a:r>
            <a:r>
              <a:rPr lang="lt-LT" sz="1800" b="1"/>
              <a:t>– Tartu Universitetas</a:t>
            </a:r>
          </a:p>
          <a:p>
            <a:pPr marL="0" lvl="0" indent="0" algn="ctr">
              <a:buNone/>
            </a:pPr>
            <a:endParaRPr lang="lt-LT" sz="1800" b="1"/>
          </a:p>
          <a:p>
            <a:pPr marL="0" lvl="0" indent="0" algn="ctr">
              <a:buNone/>
            </a:pPr>
            <a:endParaRPr lang="en-US" sz="1800" b="1"/>
          </a:p>
          <a:p>
            <a:pPr marL="0" lvl="0" indent="0" algn="ctr">
              <a:buNone/>
            </a:pPr>
            <a:endParaRPr lang="lt-LT"/>
          </a:p>
        </p:txBody>
      </p:sp>
      <p:pic>
        <p:nvPicPr>
          <p:cNvPr id="4" name="Paveikslėlis 3">
            <a:extLst>
              <a:ext uri="{FF2B5EF4-FFF2-40B4-BE49-F238E27FC236}">
                <a16:creationId xmlns:a16="http://schemas.microsoft.com/office/drawing/2014/main" id="{FEDE4EA6-C9C8-4FE7-832E-7917D0AC1B32}"/>
              </a:ext>
            </a:extLst>
          </p:cNvPr>
          <p:cNvPicPr>
            <a:picLocks noChangeAspect="1"/>
          </p:cNvPicPr>
          <p:nvPr/>
        </p:nvPicPr>
        <p:blipFill>
          <a:blip r:embed="rId3"/>
          <a:stretch>
            <a:fillRect/>
          </a:stretch>
        </p:blipFill>
        <p:spPr>
          <a:xfrm>
            <a:off x="1177463" y="4882530"/>
            <a:ext cx="6858000" cy="946769"/>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65">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93BE06C-C878-4B16-86AC-DB13C8C0F68F}"/>
              </a:ext>
            </a:extLst>
          </p:cNvPr>
          <p:cNvSpPr txBox="1">
            <a:spLocks noGrp="1"/>
          </p:cNvSpPr>
          <p:nvPr>
            <p:ph type="title"/>
          </p:nvPr>
        </p:nvSpPr>
        <p:spPr>
          <a:xfrm>
            <a:off x="195946" y="152403"/>
            <a:ext cx="8665028" cy="606759"/>
          </a:xfrm>
        </p:spPr>
        <p:txBody>
          <a:bodyPr/>
          <a:lstStyle/>
          <a:p>
            <a:pPr lvl="0"/>
            <a:r>
              <a:rPr lang="lt-LT" sz="2400">
                <a:solidFill>
                  <a:srgbClr val="0070C0"/>
                </a:solidFill>
              </a:rPr>
              <a:t>„Sidabrinės ekonomikos“ vartojimo struktūra pagal produktus ir paslaugas</a:t>
            </a:r>
            <a:endParaRPr lang="lt-LT" sz="2400"/>
          </a:p>
        </p:txBody>
      </p:sp>
      <p:sp>
        <p:nvSpPr>
          <p:cNvPr id="3" name="Turinio vietos rezervavimo ženklas 2">
            <a:extLst>
              <a:ext uri="{FF2B5EF4-FFF2-40B4-BE49-F238E27FC236}">
                <a16:creationId xmlns:a16="http://schemas.microsoft.com/office/drawing/2014/main" id="{C5C43AD0-4484-40FE-AC3D-03BABEB738AC}"/>
              </a:ext>
            </a:extLst>
          </p:cNvPr>
          <p:cNvSpPr txBox="1">
            <a:spLocks noGrp="1"/>
          </p:cNvSpPr>
          <p:nvPr>
            <p:ph idx="1"/>
          </p:nvPr>
        </p:nvSpPr>
        <p:spPr>
          <a:xfrm>
            <a:off x="228600" y="787563"/>
            <a:ext cx="4299856" cy="674909"/>
          </a:xfrm>
        </p:spPr>
        <p:txBody>
          <a:bodyPr/>
          <a:lstStyle/>
          <a:p>
            <a:pPr marL="0" lvl="0" indent="0">
              <a:buNone/>
            </a:pPr>
            <a:r>
              <a:rPr lang="lt-LT" sz="2000" i="1"/>
              <a:t>S</a:t>
            </a:r>
            <a:r>
              <a:rPr lang="en-US" sz="2000" i="1"/>
              <a:t>ilver Economy share of key consumption groups across Europe </a:t>
            </a:r>
            <a:endParaRPr lang="lt-LT" sz="2000"/>
          </a:p>
        </p:txBody>
      </p:sp>
      <p:sp>
        <p:nvSpPr>
          <p:cNvPr id="4" name="Turinio vietos rezervavimo ženklas 3">
            <a:extLst>
              <a:ext uri="{FF2B5EF4-FFF2-40B4-BE49-F238E27FC236}">
                <a16:creationId xmlns:a16="http://schemas.microsoft.com/office/drawing/2014/main" id="{8307C871-D247-4718-9712-ACBABAB3FFDB}"/>
              </a:ext>
            </a:extLst>
          </p:cNvPr>
          <p:cNvSpPr txBox="1">
            <a:spLocks noGrp="1"/>
          </p:cNvSpPr>
          <p:nvPr>
            <p:ph idx="2"/>
          </p:nvPr>
        </p:nvSpPr>
        <p:spPr>
          <a:xfrm>
            <a:off x="4648196" y="759162"/>
            <a:ext cx="4212777" cy="1023259"/>
          </a:xfrm>
        </p:spPr>
        <p:txBody>
          <a:bodyPr/>
          <a:lstStyle/>
          <a:p>
            <a:pPr marL="0" lvl="0" indent="0">
              <a:buNone/>
            </a:pPr>
            <a:r>
              <a:rPr lang="en-US" sz="2000" i="1"/>
              <a:t>Silver Economy share of key consumption groups across Europe in 2025 </a:t>
            </a:r>
            <a:endParaRPr lang="lt-LT" sz="2000" i="1"/>
          </a:p>
        </p:txBody>
      </p:sp>
      <p:pic>
        <p:nvPicPr>
          <p:cNvPr id="5" name="Picture 56" descr="C:\Users\Lenovo\Documents\Laei\Gediminas\New folder (3)\Figure7.jpg">
            <a:extLst>
              <a:ext uri="{FF2B5EF4-FFF2-40B4-BE49-F238E27FC236}">
                <a16:creationId xmlns:a16="http://schemas.microsoft.com/office/drawing/2014/main" id="{138914C0-D911-4D7C-9CD0-D1320274DF26}"/>
              </a:ext>
            </a:extLst>
          </p:cNvPr>
          <p:cNvPicPr>
            <a:picLocks noChangeAspect="1"/>
          </p:cNvPicPr>
          <p:nvPr/>
        </p:nvPicPr>
        <p:blipFill>
          <a:blip r:embed="rId3"/>
          <a:srcRect/>
          <a:stretch>
            <a:fillRect/>
          </a:stretch>
        </p:blipFill>
        <p:spPr>
          <a:xfrm>
            <a:off x="195946" y="1545774"/>
            <a:ext cx="4452250" cy="5159831"/>
          </a:xfrm>
          <a:prstGeom prst="rect">
            <a:avLst/>
          </a:prstGeom>
          <a:noFill/>
          <a:ln cap="flat">
            <a:noFill/>
          </a:ln>
        </p:spPr>
      </p:pic>
      <p:pic>
        <p:nvPicPr>
          <p:cNvPr id="6" name="Picture 57" descr="C:\Users\Lenovo\Documents\Laei\Gediminas\New folder (3)\Figure8.jpg">
            <a:extLst>
              <a:ext uri="{FF2B5EF4-FFF2-40B4-BE49-F238E27FC236}">
                <a16:creationId xmlns:a16="http://schemas.microsoft.com/office/drawing/2014/main" id="{7C338F1A-1D23-446E-9DAE-35F20B676B52}"/>
              </a:ext>
            </a:extLst>
          </p:cNvPr>
          <p:cNvPicPr>
            <a:picLocks noChangeAspect="1"/>
          </p:cNvPicPr>
          <p:nvPr/>
        </p:nvPicPr>
        <p:blipFill>
          <a:blip r:embed="rId4"/>
          <a:srcRect/>
          <a:stretch>
            <a:fillRect/>
          </a:stretch>
        </p:blipFill>
        <p:spPr>
          <a:xfrm>
            <a:off x="4800590" y="1894115"/>
            <a:ext cx="4212777" cy="4811490"/>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66">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6B95D10-22CB-4DE2-AB42-1A86C1E17B5E}"/>
              </a:ext>
            </a:extLst>
          </p:cNvPr>
          <p:cNvSpPr txBox="1">
            <a:spLocks noGrp="1"/>
          </p:cNvSpPr>
          <p:nvPr>
            <p:ph type="title"/>
          </p:nvPr>
        </p:nvSpPr>
        <p:spPr>
          <a:xfrm>
            <a:off x="174174" y="209324"/>
            <a:ext cx="8708571" cy="844219"/>
          </a:xfrm>
        </p:spPr>
        <p:txBody>
          <a:bodyPr/>
          <a:lstStyle/>
          <a:p>
            <a:pPr lvl="0"/>
            <a:r>
              <a:rPr lang="lt-LT" sz="3200">
                <a:solidFill>
                  <a:srgbClr val="0070C0"/>
                </a:solidFill>
              </a:rPr>
              <a:t>ES šalių viešųjų išlaidų struktūra pagal kategorijas</a:t>
            </a:r>
          </a:p>
        </p:txBody>
      </p:sp>
      <p:pic>
        <p:nvPicPr>
          <p:cNvPr id="3" name="Picture 58" descr="C:\Users\Lenovo\Documents\Laei\Gediminas\New folder (3)\Figure8_.jpg">
            <a:extLst>
              <a:ext uri="{FF2B5EF4-FFF2-40B4-BE49-F238E27FC236}">
                <a16:creationId xmlns:a16="http://schemas.microsoft.com/office/drawing/2014/main" id="{D44BD5E5-DF49-44BD-B4DB-CFAAAE138FD4}"/>
              </a:ext>
            </a:extLst>
          </p:cNvPr>
          <p:cNvPicPr>
            <a:picLocks noGrp="1" noChangeAspect="1"/>
          </p:cNvPicPr>
          <p:nvPr>
            <p:ph idx="1"/>
          </p:nvPr>
        </p:nvPicPr>
        <p:blipFill>
          <a:blip r:embed="rId3"/>
          <a:srcRect/>
          <a:stretch>
            <a:fillRect/>
          </a:stretch>
        </p:blipFill>
        <p:spPr>
          <a:xfrm>
            <a:off x="174174" y="1212576"/>
            <a:ext cx="8708571" cy="531885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67">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549EF4E-7C46-4FFE-AE6B-8A8178D316A9}"/>
              </a:ext>
            </a:extLst>
          </p:cNvPr>
          <p:cNvSpPr txBox="1">
            <a:spLocks noGrp="1"/>
          </p:cNvSpPr>
          <p:nvPr>
            <p:ph type="title"/>
          </p:nvPr>
        </p:nvSpPr>
        <p:spPr>
          <a:xfrm>
            <a:off x="391884" y="165780"/>
            <a:ext cx="8577940" cy="676902"/>
          </a:xfrm>
        </p:spPr>
        <p:txBody>
          <a:bodyPr/>
          <a:lstStyle/>
          <a:p>
            <a:pPr lvl="0"/>
            <a:r>
              <a:rPr lang="lt-LT" sz="2800">
                <a:solidFill>
                  <a:srgbClr val="0070C0"/>
                </a:solidFill>
              </a:rPr>
              <a:t>Prognozuojama sidabrinės ekonomikos struktūra</a:t>
            </a:r>
            <a:endParaRPr lang="en-US" sz="2800"/>
          </a:p>
        </p:txBody>
      </p:sp>
      <p:pic>
        <p:nvPicPr>
          <p:cNvPr id="3" name="Picture 60" descr="C:\Users\Lenovo\Documents\Laei\Gediminas\New folder (3)\Figure9_.jpg">
            <a:extLst>
              <a:ext uri="{FF2B5EF4-FFF2-40B4-BE49-F238E27FC236}">
                <a16:creationId xmlns:a16="http://schemas.microsoft.com/office/drawing/2014/main" id="{69322D88-ECB8-43BC-BF06-545D58F17717}"/>
              </a:ext>
            </a:extLst>
          </p:cNvPr>
          <p:cNvPicPr>
            <a:picLocks noGrp="1" noChangeAspect="1"/>
          </p:cNvPicPr>
          <p:nvPr>
            <p:ph idx="1"/>
          </p:nvPr>
        </p:nvPicPr>
        <p:blipFill>
          <a:blip r:embed="rId3"/>
          <a:srcRect/>
          <a:stretch>
            <a:fillRect/>
          </a:stretch>
        </p:blipFill>
        <p:spPr>
          <a:xfrm>
            <a:off x="391884" y="842683"/>
            <a:ext cx="8577940" cy="577583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68">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76934B0-6365-4E1E-82B1-566C0195CB0F}"/>
              </a:ext>
            </a:extLst>
          </p:cNvPr>
          <p:cNvSpPr txBox="1">
            <a:spLocks noGrp="1"/>
          </p:cNvSpPr>
          <p:nvPr>
            <p:ph type="title"/>
          </p:nvPr>
        </p:nvSpPr>
        <p:spPr>
          <a:xfrm>
            <a:off x="457200" y="0"/>
            <a:ext cx="8229600" cy="1023259"/>
          </a:xfrm>
        </p:spPr>
        <p:txBody>
          <a:bodyPr/>
          <a:lstStyle/>
          <a:p>
            <a:pPr lvl="0"/>
            <a:r>
              <a:rPr lang="lt-LT" sz="2800">
                <a:solidFill>
                  <a:srgbClr val="0070C0"/>
                </a:solidFill>
              </a:rPr>
              <a:t>2. Sidabrinė ekonomika: politikos poveikio pokyčiai</a:t>
            </a:r>
            <a:r>
              <a:rPr lang="en-US" sz="2800">
                <a:solidFill>
                  <a:srgbClr val="0070C0"/>
                </a:solidFill>
              </a:rPr>
              <a:t> </a:t>
            </a:r>
            <a:r>
              <a:rPr lang="lt-LT" sz="2800">
                <a:solidFill>
                  <a:srgbClr val="0070C0"/>
                </a:solidFill>
              </a:rPr>
              <a:t>(10)</a:t>
            </a:r>
          </a:p>
        </p:txBody>
      </p:sp>
      <p:sp>
        <p:nvSpPr>
          <p:cNvPr id="3" name="Turinio vietos rezervavimo ženklas 2">
            <a:extLst>
              <a:ext uri="{FF2B5EF4-FFF2-40B4-BE49-F238E27FC236}">
                <a16:creationId xmlns:a16="http://schemas.microsoft.com/office/drawing/2014/main" id="{D1AF6C50-FA13-4245-B42B-BED5C26E1A54}"/>
              </a:ext>
            </a:extLst>
          </p:cNvPr>
          <p:cNvSpPr txBox="1">
            <a:spLocks noGrp="1"/>
          </p:cNvSpPr>
          <p:nvPr>
            <p:ph idx="1"/>
          </p:nvPr>
        </p:nvSpPr>
        <p:spPr>
          <a:xfrm>
            <a:off x="283025" y="1023259"/>
            <a:ext cx="8686800" cy="5660574"/>
          </a:xfrm>
        </p:spPr>
        <p:txBody>
          <a:bodyPr/>
          <a:lstStyle/>
          <a:p>
            <a:pPr marL="0" lvl="0" indent="0">
              <a:buNone/>
            </a:pPr>
            <a:r>
              <a:rPr lang="lt-LT" sz="4000"/>
              <a:t>Prognozuojamas sidabrinės ekonomikos ekonominio poveikio padidėjimas grindžiamas dviem veiksniais:</a:t>
            </a:r>
          </a:p>
          <a:p>
            <a:pPr lvl="0">
              <a:buChar char="-"/>
            </a:pPr>
            <a:r>
              <a:rPr lang="lt-LT" sz="4000"/>
              <a:t>pirma, didės „Sidabrinės ekonomikos“ gyventojų skaičius dėka natūralaus žmonių senėjimo;</a:t>
            </a:r>
          </a:p>
          <a:p>
            <a:pPr lvl="0">
              <a:buChar char="-"/>
            </a:pPr>
            <a:r>
              <a:rPr lang="lt-LT" sz="4000"/>
              <a:t>antra, natūraliai mažės pagyvenusių žmonių jiems išeinant į Anapilį.</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73">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4987FF2-1079-4B15-A588-8C62C9E98FFB}"/>
              </a:ext>
            </a:extLst>
          </p:cNvPr>
          <p:cNvSpPr txBox="1">
            <a:spLocks noGrp="1"/>
          </p:cNvSpPr>
          <p:nvPr>
            <p:ph type="title"/>
          </p:nvPr>
        </p:nvSpPr>
        <p:spPr>
          <a:xfrm>
            <a:off x="457200" y="274640"/>
            <a:ext cx="8448260" cy="1832457"/>
          </a:xfrm>
        </p:spPr>
        <p:txBody>
          <a:bodyPr/>
          <a:lstStyle/>
          <a:p>
            <a:endParaRPr lang="lt-LT"/>
          </a:p>
        </p:txBody>
      </p:sp>
      <p:sp>
        <p:nvSpPr>
          <p:cNvPr id="3" name="Turinio vietos rezervavimo ženklas 2">
            <a:extLst>
              <a:ext uri="{FF2B5EF4-FFF2-40B4-BE49-F238E27FC236}">
                <a16:creationId xmlns:a16="http://schemas.microsoft.com/office/drawing/2014/main" id="{8E1CD5DA-FCA3-459C-B130-CBC66C91F06F}"/>
              </a:ext>
            </a:extLst>
          </p:cNvPr>
          <p:cNvSpPr txBox="1">
            <a:spLocks noGrp="1"/>
          </p:cNvSpPr>
          <p:nvPr>
            <p:ph idx="1"/>
          </p:nvPr>
        </p:nvSpPr>
        <p:spPr>
          <a:xfrm>
            <a:off x="457200" y="2107097"/>
            <a:ext cx="8448260" cy="4393097"/>
          </a:xfrm>
        </p:spPr>
        <p:txBody>
          <a:bodyPr anchorCtr="1"/>
          <a:lstStyle/>
          <a:p>
            <a:pPr marL="0" lvl="0" indent="0" algn="ctr">
              <a:buNone/>
            </a:pPr>
            <a:r>
              <a:rPr lang="lt-LT" sz="9600" b="1">
                <a:solidFill>
                  <a:srgbClr val="0070C0"/>
                </a:solidFill>
              </a:rPr>
              <a:t>Ačiū už dėmesį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7D5705F-B8A1-4864-9627-108DCBFAF2BB}"/>
              </a:ext>
            </a:extLst>
          </p:cNvPr>
          <p:cNvSpPr txBox="1">
            <a:spLocks noGrp="1"/>
          </p:cNvSpPr>
          <p:nvPr>
            <p:ph type="title"/>
          </p:nvPr>
        </p:nvSpPr>
        <p:spPr>
          <a:xfrm>
            <a:off x="446181" y="153454"/>
            <a:ext cx="8229600" cy="672815"/>
          </a:xfrm>
        </p:spPr>
        <p:txBody>
          <a:bodyPr/>
          <a:lstStyle/>
          <a:p>
            <a:pPr lvl="0"/>
            <a:r>
              <a:rPr lang="lt-LT">
                <a:solidFill>
                  <a:srgbClr val="0070C0"/>
                </a:solidFill>
              </a:rPr>
              <a:t>2. Sidabrinė ekonomika: sąvoka (1)</a:t>
            </a:r>
          </a:p>
        </p:txBody>
      </p:sp>
      <p:sp>
        <p:nvSpPr>
          <p:cNvPr id="3" name="Turinio vietos rezervavimo ženklas 2">
            <a:extLst>
              <a:ext uri="{FF2B5EF4-FFF2-40B4-BE49-F238E27FC236}">
                <a16:creationId xmlns:a16="http://schemas.microsoft.com/office/drawing/2014/main" id="{3AD1346B-C018-47F4-A49A-4CDBB26D5700}"/>
              </a:ext>
            </a:extLst>
          </p:cNvPr>
          <p:cNvSpPr txBox="1">
            <a:spLocks noGrp="1"/>
          </p:cNvSpPr>
          <p:nvPr>
            <p:ph idx="1"/>
          </p:nvPr>
        </p:nvSpPr>
        <p:spPr>
          <a:xfrm>
            <a:off x="347033" y="1027319"/>
            <a:ext cx="8229600" cy="5670935"/>
          </a:xfrm>
        </p:spPr>
        <p:txBody>
          <a:bodyPr/>
          <a:lstStyle/>
          <a:p>
            <a:pPr marL="0" lvl="0" indent="0">
              <a:buNone/>
            </a:pPr>
            <a:r>
              <a:rPr lang="lt-LT" sz="5400"/>
              <a:t>Sidabrinė ekonomika – tai ekonominės veiklos apimančios prekių ir paslaugų, skirtų 50+, gamybą viešajam ir privačiajam vartojimui.</a:t>
            </a:r>
          </a:p>
          <a:p>
            <a:pPr marL="0" lvl="0" indent="0">
              <a:buNone/>
            </a:pPr>
            <a:endParaRPr lang="lt-LT"/>
          </a:p>
          <a:p>
            <a:pPr marL="0" lvl="0" indent="0">
              <a:buNone/>
            </a:pPr>
            <a:endParaRPr lang="lt-LT"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DB3A61F-2F82-42B3-837E-D30114898D94}"/>
              </a:ext>
            </a:extLst>
          </p:cNvPr>
          <p:cNvSpPr txBox="1">
            <a:spLocks noGrp="1"/>
          </p:cNvSpPr>
          <p:nvPr>
            <p:ph type="title"/>
          </p:nvPr>
        </p:nvSpPr>
        <p:spPr>
          <a:xfrm>
            <a:off x="307302" y="169712"/>
            <a:ext cx="8229600" cy="804653"/>
          </a:xfrm>
        </p:spPr>
        <p:txBody>
          <a:bodyPr/>
          <a:lstStyle/>
          <a:p>
            <a:pPr lvl="0"/>
            <a:r>
              <a:rPr lang="lt-LT">
                <a:solidFill>
                  <a:srgbClr val="0070C0"/>
                </a:solidFill>
              </a:rPr>
              <a:t>2. Sidabrinė ekonomika: sąvoka (2)</a:t>
            </a:r>
            <a:endParaRPr lang="lt-LT"/>
          </a:p>
        </p:txBody>
      </p:sp>
      <p:sp>
        <p:nvSpPr>
          <p:cNvPr id="3" name="Turinio vietos rezervavimo ženklas 2">
            <a:extLst>
              <a:ext uri="{FF2B5EF4-FFF2-40B4-BE49-F238E27FC236}">
                <a16:creationId xmlns:a16="http://schemas.microsoft.com/office/drawing/2014/main" id="{489A9879-0CB1-4299-AC30-E3E5B8E45085}"/>
              </a:ext>
            </a:extLst>
          </p:cNvPr>
          <p:cNvSpPr txBox="1">
            <a:spLocks noGrp="1"/>
          </p:cNvSpPr>
          <p:nvPr>
            <p:ph idx="1"/>
          </p:nvPr>
        </p:nvSpPr>
        <p:spPr>
          <a:xfrm>
            <a:off x="457200" y="974357"/>
            <a:ext cx="8229600" cy="5498159"/>
          </a:xfrm>
        </p:spPr>
        <p:txBody>
          <a:bodyPr/>
          <a:lstStyle/>
          <a:p>
            <a:pPr marL="0" lvl="0" indent="0">
              <a:buNone/>
            </a:pPr>
            <a:r>
              <a:rPr lang="lt-LT" sz="3600"/>
              <a:t>„Sidabrinės ekonomikos“ </a:t>
            </a:r>
            <a:r>
              <a:rPr lang="lt-LT" sz="3600" b="1"/>
              <a:t>tikslai:</a:t>
            </a:r>
          </a:p>
          <a:p>
            <a:pPr marL="0" lvl="0" indent="0">
              <a:buNone/>
            </a:pPr>
            <a:r>
              <a:rPr lang="lt-LT" sz="3600" b="1"/>
              <a:t> - </a:t>
            </a:r>
            <a:r>
              <a:rPr lang="lt-LT" sz="3600"/>
              <a:t>pateikti Europos Komisijai informaciją Europos sidabrinės ekonomikos </a:t>
            </a:r>
            <a:r>
              <a:rPr lang="lt-LT" sz="3600" b="1"/>
              <a:t>strategijai rengti;</a:t>
            </a:r>
            <a:endParaRPr lang="lt-LT" sz="3600"/>
          </a:p>
          <a:p>
            <a:pPr marL="0" lvl="0" indent="0">
              <a:buNone/>
            </a:pPr>
            <a:r>
              <a:rPr lang="lt-LT" sz="3600"/>
              <a:t>- </a:t>
            </a:r>
            <a:r>
              <a:rPr lang="lt-LT" sz="3600" b="1"/>
              <a:t>skatinti</a:t>
            </a:r>
            <a:r>
              <a:rPr lang="lt-LT" sz="3600"/>
              <a:t> Europos </a:t>
            </a:r>
            <a:r>
              <a:rPr lang="lt-LT" sz="3600" b="1"/>
              <a:t>ekonomikos augimą</a:t>
            </a:r>
            <a:r>
              <a:rPr lang="lt-LT" sz="3600"/>
              <a:t>, sutelkiant dėmesį į senėjančiai visuomenei svarbius technologinius ir su darbo rinka susijusius iššūkius.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A32B61E-7249-46F1-A324-6D6920322FDD}"/>
              </a:ext>
            </a:extLst>
          </p:cNvPr>
          <p:cNvSpPr txBox="1">
            <a:spLocks noGrp="1"/>
          </p:cNvSpPr>
          <p:nvPr>
            <p:ph type="title"/>
          </p:nvPr>
        </p:nvSpPr>
        <p:spPr>
          <a:xfrm>
            <a:off x="331689" y="124742"/>
            <a:ext cx="8229600" cy="789657"/>
          </a:xfrm>
        </p:spPr>
        <p:txBody>
          <a:bodyPr/>
          <a:lstStyle/>
          <a:p>
            <a:pPr lvl="0"/>
            <a:r>
              <a:rPr lang="lt-LT" sz="3200">
                <a:solidFill>
                  <a:srgbClr val="0070C0"/>
                </a:solidFill>
              </a:rPr>
              <a:t>2. Sidabrinė ekonomika: mastas</a:t>
            </a:r>
            <a:endParaRPr lang="lt-LT" sz="3200"/>
          </a:p>
        </p:txBody>
      </p:sp>
      <p:sp>
        <p:nvSpPr>
          <p:cNvPr id="3" name="Turinio vietos rezervavimo ženklas 2">
            <a:extLst>
              <a:ext uri="{FF2B5EF4-FFF2-40B4-BE49-F238E27FC236}">
                <a16:creationId xmlns:a16="http://schemas.microsoft.com/office/drawing/2014/main" id="{9090D6AE-7519-480A-B66E-97E4F88545FA}"/>
              </a:ext>
            </a:extLst>
          </p:cNvPr>
          <p:cNvSpPr txBox="1">
            <a:spLocks noGrp="1"/>
          </p:cNvSpPr>
          <p:nvPr>
            <p:ph idx="1"/>
          </p:nvPr>
        </p:nvSpPr>
        <p:spPr>
          <a:xfrm>
            <a:off x="457200" y="914400"/>
            <a:ext cx="8229600" cy="5705856"/>
          </a:xfrm>
        </p:spPr>
        <p:txBody>
          <a:bodyPr/>
          <a:lstStyle/>
          <a:p>
            <a:pPr marL="0" lvl="0" indent="0">
              <a:buNone/>
            </a:pPr>
            <a:r>
              <a:rPr lang="lt-LT" sz="2800"/>
              <a:t>   2015 m. Visoje ES buvo apie 199 milijonai 50+ asmenų (39% visų gyventojų).</a:t>
            </a:r>
          </a:p>
          <a:p>
            <a:pPr marL="0" lvl="0" indent="0">
              <a:buNone/>
            </a:pPr>
            <a:r>
              <a:rPr lang="lt-LT" sz="2800"/>
              <a:t>   2015 m. „Sidabrinė ekonomika“ sudarė daugiau nei 4,2 trln. Eurų ir sukūrė daugiau kaip 78 mln. darbo vietų. ES Sidabrinė ekonomika pagal savo apimtį būtų trečia ekonomika pasaulyje, kurią lenktų tik JAV ir Kinija.</a:t>
            </a:r>
          </a:p>
          <a:p>
            <a:pPr marL="0" lvl="0" indent="0">
              <a:buNone/>
            </a:pPr>
            <a:r>
              <a:rPr lang="lt-LT" sz="2800"/>
              <a:t>   Pradinė prognozė rodo, kad vartojimas priskirtinas Sidabrinei ekonomikai iki 2025 m. didės maždaug po 5% kasmet iki 5,7 trln. eurų.</a:t>
            </a:r>
          </a:p>
          <a:p>
            <a:pPr marL="0" lvl="0" indent="0">
              <a:buNone/>
            </a:pPr>
            <a:r>
              <a:rPr lang="lt-LT" sz="2800"/>
              <a:t>   Iki 2025 m. tai sudarys 6,4 trln. eurų ir 88 mln. darbo vietų. Tai būtų lygu 31,5% ES BVP ir 37,8% užimtumo</a:t>
            </a:r>
            <a:r>
              <a:rPr lang="lt-LT" sz="2800" b="1"/>
              <a:t>.</a:t>
            </a:r>
          </a:p>
          <a:p>
            <a:pPr lvl="0">
              <a:buChar char="-"/>
            </a:pPr>
            <a:endParaRPr lang="lt-LT" sz="2400"/>
          </a:p>
          <a:p>
            <a:pPr lvl="0">
              <a:buChar char="-"/>
            </a:pPr>
            <a:endParaRPr lang="lt-LT" sz="2400"/>
          </a:p>
          <a:p>
            <a:pPr marL="0" lvl="0" indent="0">
              <a:buNone/>
            </a:pPr>
            <a:endParaRPr lang="lt-L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2">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5FAA20D-A093-4F34-B7F1-0ADEA17A2266}"/>
              </a:ext>
            </a:extLst>
          </p:cNvPr>
          <p:cNvSpPr txBox="1">
            <a:spLocks noGrp="1"/>
          </p:cNvSpPr>
          <p:nvPr>
            <p:ph type="title"/>
          </p:nvPr>
        </p:nvSpPr>
        <p:spPr>
          <a:xfrm>
            <a:off x="283034" y="273048"/>
            <a:ext cx="3182477" cy="859069"/>
          </a:xfrm>
        </p:spPr>
        <p:txBody>
          <a:bodyPr/>
          <a:lstStyle/>
          <a:p>
            <a:pPr lvl="0"/>
            <a:r>
              <a:rPr lang="lt-LT"/>
              <a:t>Sidabrinės ekonomikos augimo prognozės (5)</a:t>
            </a:r>
          </a:p>
        </p:txBody>
      </p:sp>
      <p:sp>
        <p:nvSpPr>
          <p:cNvPr id="3" name="Turinio vietos rezervavimo ženklas 2">
            <a:extLst>
              <a:ext uri="{FF2B5EF4-FFF2-40B4-BE49-F238E27FC236}">
                <a16:creationId xmlns:a16="http://schemas.microsoft.com/office/drawing/2014/main" id="{A28A6CAF-E2FA-4DAA-9A37-6A8AD7447F92}"/>
              </a:ext>
            </a:extLst>
          </p:cNvPr>
          <p:cNvSpPr txBox="1">
            <a:spLocks noGrp="1"/>
          </p:cNvSpPr>
          <p:nvPr>
            <p:ph type="body" idx="2"/>
          </p:nvPr>
        </p:nvSpPr>
        <p:spPr>
          <a:xfrm>
            <a:off x="3575047" y="273048"/>
            <a:ext cx="5111752" cy="597807"/>
          </a:xfrm>
        </p:spPr>
        <p:txBody>
          <a:bodyPr/>
          <a:lstStyle/>
          <a:p>
            <a:pPr lvl="0">
              <a:spcBef>
                <a:spcPts val="800"/>
              </a:spcBef>
            </a:pPr>
            <a:r>
              <a:rPr lang="en-US" sz="3200" i="1"/>
              <a:t>Economic impact of the</a:t>
            </a:r>
            <a:endParaRPr lang="lt-LT" sz="3200" i="1"/>
          </a:p>
          <a:p>
            <a:pPr lvl="0">
              <a:spcBef>
                <a:spcPts val="800"/>
              </a:spcBef>
            </a:pPr>
            <a:endParaRPr lang="lt-LT" sz="3200"/>
          </a:p>
        </p:txBody>
      </p:sp>
      <p:sp>
        <p:nvSpPr>
          <p:cNvPr id="4" name="Teksto vietos rezervavimo ženklas 3">
            <a:extLst>
              <a:ext uri="{FF2B5EF4-FFF2-40B4-BE49-F238E27FC236}">
                <a16:creationId xmlns:a16="http://schemas.microsoft.com/office/drawing/2014/main" id="{B086D338-FBA3-444C-8264-B9AA6FC4E324}"/>
              </a:ext>
            </a:extLst>
          </p:cNvPr>
          <p:cNvSpPr txBox="1">
            <a:spLocks noGrp="1"/>
          </p:cNvSpPr>
          <p:nvPr>
            <p:ph idx="1"/>
          </p:nvPr>
        </p:nvSpPr>
        <p:spPr>
          <a:xfrm>
            <a:off x="283034" y="1132109"/>
            <a:ext cx="3182477" cy="5529943"/>
          </a:xfrm>
        </p:spPr>
        <p:txBody>
          <a:bodyPr/>
          <a:lstStyle/>
          <a:p>
            <a:pPr marL="0" lvl="0" indent="0">
              <a:spcBef>
                <a:spcPts val="300"/>
              </a:spcBef>
              <a:buNone/>
            </a:pPr>
            <a:r>
              <a:rPr lang="lt-LT" sz="2400"/>
              <a:t>Dėl gyventojų senėjimo santykinė sidabrinės ekonomikos svarba didės. 1 paveikslas iliustruoja šį procesą, nes tikimasi, kad visas sidabrinės ekonomikos ekonominis įndėlis iki 2025 m. padidės iki 31,5% ES bendrosios pridėtinės vertės ir 37,8% užimtumo.</a:t>
            </a:r>
          </a:p>
          <a:p>
            <a:pPr marL="0" lvl="0" indent="0">
              <a:spcBef>
                <a:spcPts val="300"/>
              </a:spcBef>
              <a:buNone/>
            </a:pPr>
            <a:endParaRPr lang="lt-LT" sz="2400"/>
          </a:p>
        </p:txBody>
      </p:sp>
      <p:pic>
        <p:nvPicPr>
          <p:cNvPr id="5" name="Picture 50" descr="C:\Users\Lenovo\Documents\Laei\Gediminas\New folder (3)\Figure1.jpg">
            <a:extLst>
              <a:ext uri="{FF2B5EF4-FFF2-40B4-BE49-F238E27FC236}">
                <a16:creationId xmlns:a16="http://schemas.microsoft.com/office/drawing/2014/main" id="{8CB9893F-6578-4706-9DD8-02CDA94A0253}"/>
              </a:ext>
            </a:extLst>
          </p:cNvPr>
          <p:cNvPicPr>
            <a:picLocks noChangeAspect="1"/>
          </p:cNvPicPr>
          <p:nvPr/>
        </p:nvPicPr>
        <p:blipFill>
          <a:blip r:embed="rId3"/>
          <a:srcRect/>
          <a:stretch>
            <a:fillRect/>
          </a:stretch>
        </p:blipFill>
        <p:spPr>
          <a:xfrm>
            <a:off x="3575047" y="1132109"/>
            <a:ext cx="5111752" cy="5225146"/>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0">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86D805B-8BE7-46E0-9B8E-B78B62B173C6}"/>
              </a:ext>
            </a:extLst>
          </p:cNvPr>
          <p:cNvSpPr txBox="1">
            <a:spLocks noGrp="1"/>
          </p:cNvSpPr>
          <p:nvPr>
            <p:ph type="title"/>
          </p:nvPr>
        </p:nvSpPr>
        <p:spPr>
          <a:xfrm>
            <a:off x="457200" y="155274"/>
            <a:ext cx="8229600" cy="1173193"/>
          </a:xfrm>
        </p:spPr>
        <p:txBody>
          <a:bodyPr/>
          <a:lstStyle/>
          <a:p>
            <a:pPr lvl="0"/>
            <a:r>
              <a:rPr lang="en-US"/>
              <a:t>“</a:t>
            </a:r>
            <a:r>
              <a:rPr lang="en-US" sz="4000"/>
              <a:t>Sidabrin</a:t>
            </a:r>
            <a:r>
              <a:rPr lang="lt-LT" sz="4000"/>
              <a:t>ė</a:t>
            </a:r>
            <a:r>
              <a:rPr lang="en-US" sz="4000"/>
              <a:t>s</a:t>
            </a:r>
            <a:r>
              <a:rPr lang="lt-LT" sz="4000"/>
              <a:t> ekonomikos“ privatus vartojimas</a:t>
            </a:r>
            <a:r>
              <a:rPr lang="en-US" sz="4000"/>
              <a:t> </a:t>
            </a:r>
            <a:r>
              <a:rPr lang="lt-LT" sz="4000"/>
              <a:t>2015 m.</a:t>
            </a:r>
          </a:p>
        </p:txBody>
      </p:sp>
      <p:pic>
        <p:nvPicPr>
          <p:cNvPr id="3" name="Picture 52" descr="C:\Users\Lenovo\Documents\Laei\Gediminas\New folder (3)\Figure2.jpg">
            <a:extLst>
              <a:ext uri="{FF2B5EF4-FFF2-40B4-BE49-F238E27FC236}">
                <a16:creationId xmlns:a16="http://schemas.microsoft.com/office/drawing/2014/main" id="{49614996-08E7-40F9-AA82-EB98C932D094}"/>
              </a:ext>
            </a:extLst>
          </p:cNvPr>
          <p:cNvPicPr>
            <a:picLocks noGrp="1" noChangeAspect="1"/>
          </p:cNvPicPr>
          <p:nvPr>
            <p:ph idx="1"/>
          </p:nvPr>
        </p:nvPicPr>
        <p:blipFill>
          <a:blip r:embed="rId3"/>
          <a:srcRect/>
          <a:stretch>
            <a:fillRect/>
          </a:stretch>
        </p:blipFill>
        <p:spPr>
          <a:xfrm>
            <a:off x="457200" y="1328467"/>
            <a:ext cx="8229600" cy="528867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1">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CBDA634-B0A0-468A-AB78-02F0ACABC5A5}"/>
              </a:ext>
            </a:extLst>
          </p:cNvPr>
          <p:cNvSpPr txBox="1">
            <a:spLocks noGrp="1"/>
          </p:cNvSpPr>
          <p:nvPr>
            <p:ph type="title"/>
          </p:nvPr>
        </p:nvSpPr>
        <p:spPr>
          <a:xfrm>
            <a:off x="457200" y="138019"/>
            <a:ext cx="8229600" cy="1035173"/>
          </a:xfrm>
        </p:spPr>
        <p:txBody>
          <a:bodyPr/>
          <a:lstStyle/>
          <a:p>
            <a:pPr lvl="0"/>
            <a:r>
              <a:rPr lang="en-US" sz="4000"/>
              <a:t>“Sidabrin</a:t>
            </a:r>
            <a:r>
              <a:rPr lang="lt-LT" sz="4000"/>
              <a:t>ė</a:t>
            </a:r>
            <a:r>
              <a:rPr lang="en-US" sz="4000"/>
              <a:t>s</a:t>
            </a:r>
            <a:r>
              <a:rPr lang="lt-LT" sz="4000"/>
              <a:t> ekonomikos“ viešasis vartojimas</a:t>
            </a:r>
            <a:r>
              <a:rPr lang="en-US" sz="4000"/>
              <a:t> </a:t>
            </a:r>
            <a:r>
              <a:rPr lang="lt-LT" sz="4000"/>
              <a:t>2015 m</a:t>
            </a:r>
            <a:r>
              <a:rPr lang="lt-LT"/>
              <a:t>.</a:t>
            </a:r>
          </a:p>
        </p:txBody>
      </p:sp>
      <p:pic>
        <p:nvPicPr>
          <p:cNvPr id="3" name="Picture 53" descr="C:\Users\Lenovo\Documents\Laei\Gediminas\New folder (3)\Figure3.jpg">
            <a:extLst>
              <a:ext uri="{FF2B5EF4-FFF2-40B4-BE49-F238E27FC236}">
                <a16:creationId xmlns:a16="http://schemas.microsoft.com/office/drawing/2014/main" id="{C4AF8DF7-0B0D-4956-A0E3-7CF53D441233}"/>
              </a:ext>
            </a:extLst>
          </p:cNvPr>
          <p:cNvPicPr>
            <a:picLocks noGrp="1" noChangeAspect="1"/>
          </p:cNvPicPr>
          <p:nvPr>
            <p:ph idx="1"/>
          </p:nvPr>
        </p:nvPicPr>
        <p:blipFill>
          <a:blip r:embed="rId3"/>
          <a:srcRect/>
          <a:stretch>
            <a:fillRect/>
          </a:stretch>
        </p:blipFill>
        <p:spPr>
          <a:xfrm>
            <a:off x="457200" y="1173193"/>
            <a:ext cx="8358996" cy="529661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72">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1C4AF37-E9A3-4D28-BFC4-B44A4122FEA9}"/>
              </a:ext>
            </a:extLst>
          </p:cNvPr>
          <p:cNvSpPr txBox="1">
            <a:spLocks noGrp="1"/>
          </p:cNvSpPr>
          <p:nvPr>
            <p:ph type="title"/>
          </p:nvPr>
        </p:nvSpPr>
        <p:spPr>
          <a:xfrm>
            <a:off x="457200" y="172528"/>
            <a:ext cx="8428006" cy="1052419"/>
          </a:xfrm>
        </p:spPr>
        <p:txBody>
          <a:bodyPr/>
          <a:lstStyle/>
          <a:p>
            <a:pPr lvl="0"/>
            <a:r>
              <a:rPr lang="lt-LT" sz="4000"/>
              <a:t>Privataus ir viešojo vartojimo augimo tempai 2015-2025 m.</a:t>
            </a:r>
          </a:p>
        </p:txBody>
      </p:sp>
      <p:pic>
        <p:nvPicPr>
          <p:cNvPr id="3" name="Picture 54" descr="C:\Users\Lenovo\Documents\Laei\Gediminas\New folder (3)\Figure4.jpg">
            <a:extLst>
              <a:ext uri="{FF2B5EF4-FFF2-40B4-BE49-F238E27FC236}">
                <a16:creationId xmlns:a16="http://schemas.microsoft.com/office/drawing/2014/main" id="{CCE8B515-6A2C-40BC-B693-CBA70EA2372B}"/>
              </a:ext>
            </a:extLst>
          </p:cNvPr>
          <p:cNvPicPr>
            <a:picLocks noGrp="1" noChangeAspect="1"/>
          </p:cNvPicPr>
          <p:nvPr>
            <p:ph idx="1"/>
          </p:nvPr>
        </p:nvPicPr>
        <p:blipFill>
          <a:blip r:embed="rId2"/>
          <a:srcRect/>
          <a:stretch>
            <a:fillRect/>
          </a:stretch>
        </p:blipFill>
        <p:spPr>
          <a:xfrm>
            <a:off x="457200" y="1431237"/>
            <a:ext cx="8428006" cy="5021327"/>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64">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0498320-679F-4A6F-ABDA-C042A232D923}"/>
              </a:ext>
            </a:extLst>
          </p:cNvPr>
          <p:cNvSpPr txBox="1">
            <a:spLocks noGrp="1"/>
          </p:cNvSpPr>
          <p:nvPr>
            <p:ph type="title"/>
          </p:nvPr>
        </p:nvSpPr>
        <p:spPr>
          <a:xfrm>
            <a:off x="272143" y="165780"/>
            <a:ext cx="8414656" cy="887763"/>
          </a:xfrm>
        </p:spPr>
        <p:txBody>
          <a:bodyPr/>
          <a:lstStyle/>
          <a:p>
            <a:pPr lvl="0"/>
            <a:r>
              <a:rPr lang="lt-LT" sz="3200">
                <a:solidFill>
                  <a:srgbClr val="0070C0"/>
                </a:solidFill>
              </a:rPr>
              <a:t>„Sidabrinės ekonomikos“ vartojimo struktūra pagal paslaugų tipą, 2015 m.</a:t>
            </a:r>
            <a:endParaRPr lang="lt-LT" sz="3200"/>
          </a:p>
        </p:txBody>
      </p:sp>
      <p:pic>
        <p:nvPicPr>
          <p:cNvPr id="3" name="Picture 55" descr="C:\Users\Lenovo\Documents\Laei\Gediminas\New folder (3)\Figure6.jpg">
            <a:extLst>
              <a:ext uri="{FF2B5EF4-FFF2-40B4-BE49-F238E27FC236}">
                <a16:creationId xmlns:a16="http://schemas.microsoft.com/office/drawing/2014/main" id="{9B054551-5B61-490B-A8ED-1137B985E1E2}"/>
              </a:ext>
            </a:extLst>
          </p:cNvPr>
          <p:cNvPicPr>
            <a:picLocks noGrp="1" noChangeAspect="1"/>
          </p:cNvPicPr>
          <p:nvPr>
            <p:ph idx="1"/>
          </p:nvPr>
        </p:nvPicPr>
        <p:blipFill>
          <a:blip r:embed="rId3"/>
          <a:srcRect/>
          <a:stretch>
            <a:fillRect/>
          </a:stretch>
        </p:blipFill>
        <p:spPr>
          <a:xfrm>
            <a:off x="272143" y="1458687"/>
            <a:ext cx="8654146" cy="4804093"/>
          </a:xfrm>
        </p:spPr>
      </p:pic>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73048</TotalTime>
  <Words>946</Words>
  <Application>Microsoft Office PowerPoint</Application>
  <PresentationFormat>Widescreen</PresentationFormat>
  <Paragraphs>58</Paragraphs>
  <Slides>14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tema</vt:lpstr>
      <vt:lpstr> Nordplus Adult projektas NPAD-2020/10040: Amžius ne kliūtis II </vt:lpstr>
      <vt:lpstr>2. Sidabrinė ekonomika: sąvoka (1)</vt:lpstr>
      <vt:lpstr>2. Sidabrinė ekonomika: sąvoka (2)</vt:lpstr>
      <vt:lpstr>2. Sidabrinė ekonomika: mastas</vt:lpstr>
      <vt:lpstr>Sidabrinės ekonomikos augimo prognozės (5)</vt:lpstr>
      <vt:lpstr>“Sidabrinės ekonomikos“ privatus vartojimas 2015 m.</vt:lpstr>
      <vt:lpstr>“Sidabrinės ekonomikos“ viešasis vartojimas 2015 m.</vt:lpstr>
      <vt:lpstr>Privataus ir viešojo vartojimo augimo tempai 2015-2025 m.</vt:lpstr>
      <vt:lpstr>„Sidabrinės ekonomikos“ vartojimo struktūra pagal paslaugų tipą, 2015 m.</vt:lpstr>
      <vt:lpstr>„Sidabrinės ekonomikos“ vartojimo struktūra pagal produktus ir paslaugas</vt:lpstr>
      <vt:lpstr>ES šalių viešųjų išlaidų struktūra pagal kategorijas</vt:lpstr>
      <vt:lpstr>Prognozuojama sidabrinės ekonomikos struktūra</vt:lpstr>
      <vt:lpstr>2. Sidabrinė ekonomika: politikos poveikio pokyčiai (10)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Konferencija “Amžius nėra kliūtis”  Viešbutis EUROPA CITY VILNIUS  2019 m. kovo 5 d.</dc:title>
  <dc:creator>Gediminas Kuliesis</dc:creator>
  <cp:lastModifiedBy>Andrej Jedik</cp:lastModifiedBy>
  <cp:revision>124</cp:revision>
  <cp:lastPrinted>2020-11-29T14:44:16Z</cp:lastPrinted>
  <dcterms:created xsi:type="dcterms:W3CDTF">2019-03-03T12:52:25Z</dcterms:created>
  <dcterms:modified xsi:type="dcterms:W3CDTF">2021-09-13T13:35:36Z</dcterms:modified>
</cp:coreProperties>
</file>