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70" r:id="rId3"/>
    <p:sldId id="257" r:id="rId4"/>
    <p:sldId id="271" r:id="rId5"/>
    <p:sldId id="258" r:id="rId6"/>
    <p:sldId id="261" r:id="rId7"/>
    <p:sldId id="260" r:id="rId8"/>
    <p:sldId id="262" r:id="rId9"/>
    <p:sldId id="263" r:id="rId10"/>
    <p:sldId id="272"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eskmine laa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Keskmine laad 2 – rõh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Keskmine laad 2 – rõh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Keskmine laad 2 – rõh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Keskmine laad 2 – rõh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70147" autoAdjust="0"/>
  </p:normalViewPr>
  <p:slideViewPr>
    <p:cSldViewPr snapToGrid="0">
      <p:cViewPr varScale="1">
        <p:scale>
          <a:sx n="80" d="100"/>
          <a:sy n="80" d="100"/>
        </p:scale>
        <p:origin x="1506" y="90"/>
      </p:cViewPr>
      <p:guideLst/>
    </p:cSldViewPr>
  </p:slideViewPr>
  <p:notesTextViewPr>
    <p:cViewPr>
      <p:scale>
        <a:sx n="100" d="100"/>
        <a:sy n="100" d="100"/>
      </p:scale>
      <p:origin x="0" y="0"/>
    </p:cViewPr>
  </p:notesTextViewPr>
  <p:notesViewPr>
    <p:cSldViewPr snapToGrid="0">
      <p:cViewPr>
        <p:scale>
          <a:sx n="80" d="100"/>
          <a:sy n="80" d="100"/>
        </p:scale>
        <p:origin x="2340" y="-6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fif"/><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fif"/><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613B5-A493-4A27-A32F-29618CAA0E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t-EE"/>
        </a:p>
      </dgm:t>
    </dgm:pt>
    <dgm:pt modelId="{EC4288D7-00DC-415A-85BE-B207ABF7C84B}">
      <dgm:prSet phldrT="[Tekst]" custT="1"/>
      <dgm:spPr/>
      <dgm:t>
        <a:bodyPr/>
        <a:lstStyle/>
        <a:p>
          <a:r>
            <a:rPr lang="en-US" sz="1600" b="1" dirty="0" err="1"/>
            <a:t>Tibeto</a:t>
          </a:r>
          <a:r>
            <a:rPr lang="en-US" sz="1600" b="1" dirty="0"/>
            <a:t> </a:t>
          </a:r>
          <a:r>
            <a:rPr lang="en-US" sz="1600" b="1" dirty="0" err="1"/>
            <a:t>dangaus</a:t>
          </a:r>
          <a:r>
            <a:rPr lang="en-US" sz="1600" b="1" dirty="0"/>
            <a:t> </a:t>
          </a:r>
          <a:r>
            <a:rPr lang="en-US" sz="1600" b="1" dirty="0" err="1"/>
            <a:t>palaidojimai</a:t>
          </a:r>
          <a:endParaRPr lang="en-NL" sz="1600" b="1" dirty="0"/>
        </a:p>
        <a:p>
          <a:r>
            <a:rPr lang="en-US" sz="1600" b="1" dirty="0"/>
            <a:t>I</a:t>
          </a:r>
          <a:endParaRPr lang="en-NL" sz="1600" b="1" dirty="0"/>
        </a:p>
        <a:p>
          <a:r>
            <a:rPr lang="lt-LT" sz="1600" b="1" dirty="0"/>
            <a:t>Kremavimas ant Varanasio piratų</a:t>
          </a:r>
          <a:endParaRPr lang="en-NL" sz="1600" b="1" dirty="0"/>
        </a:p>
        <a:p>
          <a:r>
            <a:rPr lang="en-US" sz="1600" b="1" dirty="0" err="1"/>
            <a:t>Pelenai</a:t>
          </a:r>
          <a:r>
            <a:rPr lang="en-US" sz="1600" b="1" dirty="0"/>
            <a:t> </a:t>
          </a:r>
          <a:r>
            <a:rPr lang="en-US" sz="1600" b="1" dirty="0" err="1"/>
            <a:t>barstomi</a:t>
          </a:r>
          <a:r>
            <a:rPr lang="en-US" sz="1600" b="1" dirty="0"/>
            <a:t> </a:t>
          </a:r>
          <a:r>
            <a:rPr lang="en-US" sz="1600" b="1" dirty="0" err="1"/>
            <a:t>jūroje</a:t>
          </a:r>
          <a:r>
            <a:rPr lang="en-US" sz="1600" b="1" dirty="0"/>
            <a:t> </a:t>
          </a:r>
          <a:r>
            <a:rPr lang="en-US" sz="1600" b="1" dirty="0" err="1"/>
            <a:t>Honkonge</a:t>
          </a:r>
          <a:endParaRPr lang="en-NL" sz="1600" b="1" dirty="0"/>
        </a:p>
        <a:p>
          <a:r>
            <a:rPr lang="lt-LT" sz="1600" b="1" dirty="0"/>
            <a:t>Ikwa ozu, „antrieji palaidojimai“ Nigerijos Igbo Pelenai barstomi jūroje Honkonge</a:t>
          </a:r>
          <a:endParaRPr lang="en-NL" sz="1600" b="1" dirty="0"/>
        </a:p>
      </dgm:t>
    </dgm:pt>
    <dgm:pt modelId="{F5C8777D-DA03-4C63-8F19-AAD4CD68453F}" type="parTrans" cxnId="{A21F0068-18B1-44BA-97AF-479F9A97CC43}">
      <dgm:prSet/>
      <dgm:spPr/>
      <dgm:t>
        <a:bodyPr/>
        <a:lstStyle/>
        <a:p>
          <a:endParaRPr lang="et-EE" sz="1600"/>
        </a:p>
      </dgm:t>
    </dgm:pt>
    <dgm:pt modelId="{CE1234D4-C6DE-4551-9958-712E4D6ACEDE}" type="sibTrans" cxnId="{A21F0068-18B1-44BA-97AF-479F9A97CC43}">
      <dgm:prSet/>
      <dgm:spPr/>
      <dgm:t>
        <a:bodyPr/>
        <a:lstStyle/>
        <a:p>
          <a:endParaRPr lang="et-EE" sz="1600"/>
        </a:p>
      </dgm:t>
    </dgm:pt>
    <dgm:pt modelId="{2134835F-5721-4375-B5B6-26B7297BFE7B}">
      <dgm:prSet phldrT="[Tekst]" custT="1"/>
      <dgm:spPr/>
      <dgm:t>
        <a:bodyPr/>
        <a:lstStyle/>
        <a:p>
          <a:r>
            <a:rPr lang="en-US" sz="1600" b="1" dirty="0" err="1"/>
            <a:t>Irano</a:t>
          </a:r>
          <a:r>
            <a:rPr lang="en-US" sz="1600" b="1" dirty="0"/>
            <a:t> </a:t>
          </a:r>
          <a:r>
            <a:rPr lang="en-US" sz="1600" b="1" dirty="0" err="1"/>
            <a:t>tylos</a:t>
          </a:r>
          <a:r>
            <a:rPr lang="en-US" sz="1600" b="1" dirty="0"/>
            <a:t> </a:t>
          </a:r>
          <a:r>
            <a:rPr lang="en-US" sz="1600" b="1" dirty="0" err="1"/>
            <a:t>bokštai</a:t>
          </a:r>
          <a:r>
            <a:rPr lang="et-EE" sz="1600" b="1" dirty="0"/>
            <a:t> </a:t>
          </a:r>
          <a:endParaRPr lang="et-EE" sz="1600" dirty="0"/>
        </a:p>
      </dgm:t>
    </dgm:pt>
    <dgm:pt modelId="{50A1E211-24AB-4398-A2EA-5D752B796F04}" type="sibTrans" cxnId="{57A4D26B-5F63-4726-95AB-F81529A00459}">
      <dgm:prSet/>
      <dgm:spPr/>
      <dgm:t>
        <a:bodyPr/>
        <a:lstStyle/>
        <a:p>
          <a:endParaRPr lang="et-EE" sz="1600"/>
        </a:p>
      </dgm:t>
    </dgm:pt>
    <dgm:pt modelId="{86DE8DB7-4101-4BEC-8CB9-57C9BDC08224}" type="parTrans" cxnId="{57A4D26B-5F63-4726-95AB-F81529A00459}">
      <dgm:prSet/>
      <dgm:spPr/>
      <dgm:t>
        <a:bodyPr/>
        <a:lstStyle/>
        <a:p>
          <a:endParaRPr lang="et-EE" sz="1600"/>
        </a:p>
      </dgm:t>
    </dgm:pt>
    <dgm:pt modelId="{74F41C3E-2BB6-45FE-B5E1-1186D3143BF4}">
      <dgm:prSet phldrT="[Tekst]" custT="1"/>
      <dgm:spPr/>
      <dgm:t>
        <a:bodyPr/>
        <a:lstStyle/>
        <a:p>
          <a:r>
            <a:rPr lang="lt-LT" sz="1600" b="1" dirty="0"/>
            <a:t>Kremavimas ant Varanasio</a:t>
          </a:r>
          <a:endParaRPr lang="et-EE" sz="1600" dirty="0"/>
        </a:p>
      </dgm:t>
    </dgm:pt>
    <dgm:pt modelId="{01996331-7376-451C-A8E5-ED2A7D5F914A}" type="sibTrans" cxnId="{7B612190-0216-466B-BBC0-CD7D386D60F5}">
      <dgm:prSet/>
      <dgm:spPr/>
      <dgm:t>
        <a:bodyPr/>
        <a:lstStyle/>
        <a:p>
          <a:endParaRPr lang="et-EE" sz="1600"/>
        </a:p>
      </dgm:t>
    </dgm:pt>
    <dgm:pt modelId="{F8088651-77C3-45A0-ABC0-5673AFD783C3}" type="parTrans" cxnId="{7B612190-0216-466B-BBC0-CD7D386D60F5}">
      <dgm:prSet/>
      <dgm:spPr/>
      <dgm:t>
        <a:bodyPr/>
        <a:lstStyle/>
        <a:p>
          <a:endParaRPr lang="et-EE" sz="1600"/>
        </a:p>
      </dgm:t>
    </dgm:pt>
    <dgm:pt modelId="{AAAA2AFD-EC7A-4D07-9CF1-CAC10E94E4C8}">
      <dgm:prSet phldrT="[Tekst]" custT="1"/>
      <dgm:spPr/>
      <dgm:t>
        <a:bodyPr/>
        <a:lstStyle/>
        <a:p>
          <a:endParaRPr lang="et-EE" sz="1600" dirty="0"/>
        </a:p>
      </dgm:t>
    </dgm:pt>
    <dgm:pt modelId="{63D09DF2-1855-4E62-BD71-4D1362280576}" type="sibTrans" cxnId="{D051034E-1099-46C2-9785-42ACC7F69A5D}">
      <dgm:prSet/>
      <dgm:spPr/>
      <dgm:t>
        <a:bodyPr/>
        <a:lstStyle/>
        <a:p>
          <a:endParaRPr lang="et-EE" sz="1600"/>
        </a:p>
      </dgm:t>
    </dgm:pt>
    <dgm:pt modelId="{AB3CD3E9-744F-44D1-886D-3009E096EFB6}" type="parTrans" cxnId="{D051034E-1099-46C2-9785-42ACC7F69A5D}">
      <dgm:prSet/>
      <dgm:spPr/>
      <dgm:t>
        <a:bodyPr/>
        <a:lstStyle/>
        <a:p>
          <a:endParaRPr lang="et-EE" sz="1600"/>
        </a:p>
      </dgm:t>
    </dgm:pt>
    <dgm:pt modelId="{9B5EE04D-1375-422F-930D-9B2D8B03C450}">
      <dgm:prSet custT="1"/>
      <dgm:spPr/>
      <dgm:t>
        <a:bodyPr/>
        <a:lstStyle/>
        <a:p>
          <a:r>
            <a:rPr lang="en-US" sz="1600" b="1" i="0" dirty="0" err="1">
              <a:solidFill>
                <a:schemeClr val="tx1"/>
              </a:solidFill>
              <a:effectLst/>
              <a:latin typeface="+mn-lt"/>
              <a:ea typeface="+mn-ea"/>
              <a:cs typeface="+mn-cs"/>
            </a:rPr>
            <a:t>Ikwa</a:t>
          </a:r>
          <a:r>
            <a:rPr lang="en-US" sz="1600" b="1" i="0" dirty="0">
              <a:solidFill>
                <a:schemeClr val="tx1"/>
              </a:solidFill>
              <a:effectLst/>
              <a:latin typeface="+mn-lt"/>
              <a:ea typeface="+mn-ea"/>
              <a:cs typeface="+mn-cs"/>
            </a:rPr>
            <a:t> </a:t>
          </a:r>
          <a:r>
            <a:rPr lang="en-US" sz="1600" b="1" i="0" dirty="0" err="1">
              <a:solidFill>
                <a:schemeClr val="tx1"/>
              </a:solidFill>
              <a:effectLst/>
              <a:latin typeface="+mn-lt"/>
              <a:ea typeface="+mn-ea"/>
              <a:cs typeface="+mn-cs"/>
            </a:rPr>
            <a:t>ozu</a:t>
          </a:r>
          <a:r>
            <a:rPr lang="en-US" sz="1600" b="1" i="0" dirty="0">
              <a:solidFill>
                <a:schemeClr val="tx1"/>
              </a:solidFill>
              <a:effectLst/>
              <a:latin typeface="+mn-lt"/>
              <a:ea typeface="+mn-ea"/>
              <a:cs typeface="+mn-cs"/>
            </a:rPr>
            <a:t>,</a:t>
          </a:r>
          <a:r>
            <a:rPr lang="lt-LT" sz="1600" b="1" i="0" dirty="0">
              <a:solidFill>
                <a:schemeClr val="tx1"/>
              </a:solidFill>
              <a:effectLst/>
              <a:latin typeface="+mn-lt"/>
              <a:ea typeface="+mn-ea"/>
              <a:cs typeface="+mn-cs"/>
            </a:rPr>
            <a:t> antrieji palaidojimai Nigerijoje</a:t>
          </a:r>
          <a:endParaRPr lang="et-EE" sz="1600" b="1" dirty="0"/>
        </a:p>
      </dgm:t>
    </dgm:pt>
    <dgm:pt modelId="{6D631676-CCA1-48C2-9E2F-4754788C8DF4}" type="sibTrans" cxnId="{0CBDE410-8AD6-41A0-8E4A-7565F85FEC7E}">
      <dgm:prSet/>
      <dgm:spPr/>
      <dgm:t>
        <a:bodyPr/>
        <a:lstStyle/>
        <a:p>
          <a:endParaRPr lang="et-EE" sz="1600"/>
        </a:p>
      </dgm:t>
    </dgm:pt>
    <dgm:pt modelId="{7957B14C-43C5-48D5-BE96-56A1FC72AC35}" type="parTrans" cxnId="{0CBDE410-8AD6-41A0-8E4A-7565F85FEC7E}">
      <dgm:prSet/>
      <dgm:spPr/>
      <dgm:t>
        <a:bodyPr/>
        <a:lstStyle/>
        <a:p>
          <a:endParaRPr lang="et-EE" sz="1600"/>
        </a:p>
      </dgm:t>
    </dgm:pt>
    <dgm:pt modelId="{E698B2F1-B219-474D-921A-B8FE6CB80C6F}">
      <dgm:prSet custT="1"/>
      <dgm:spPr/>
      <dgm:t>
        <a:bodyPr/>
        <a:lstStyle/>
        <a:p>
          <a:r>
            <a:rPr lang="et-EE" sz="1600" dirty="0"/>
            <a:t>Šokiai su mirusiaisiais Madagaskare</a:t>
          </a:r>
        </a:p>
      </dgm:t>
    </dgm:pt>
    <dgm:pt modelId="{3CB1CB08-1C18-401E-9220-A4FB40F7567B}" type="sibTrans" cxnId="{2EDA6491-518D-4210-9E99-7CED14637538}">
      <dgm:prSet/>
      <dgm:spPr/>
      <dgm:t>
        <a:bodyPr/>
        <a:lstStyle/>
        <a:p>
          <a:endParaRPr lang="et-EE" sz="1600"/>
        </a:p>
      </dgm:t>
    </dgm:pt>
    <dgm:pt modelId="{5683D390-7931-4279-BEC5-93A087B276AD}" type="parTrans" cxnId="{2EDA6491-518D-4210-9E99-7CED14637538}">
      <dgm:prSet/>
      <dgm:spPr/>
      <dgm:t>
        <a:bodyPr/>
        <a:lstStyle/>
        <a:p>
          <a:endParaRPr lang="et-EE" sz="1600"/>
        </a:p>
      </dgm:t>
    </dgm:pt>
    <dgm:pt modelId="{349A1CF8-1B95-4E45-BA2F-DD7CCB797747}" type="pres">
      <dgm:prSet presAssocID="{28E613B5-A493-4A27-A32F-29618CAA0E8F}" presName="Name0" presStyleCnt="0">
        <dgm:presLayoutVars>
          <dgm:dir/>
          <dgm:resizeHandles val="exact"/>
        </dgm:presLayoutVars>
      </dgm:prSet>
      <dgm:spPr/>
    </dgm:pt>
    <dgm:pt modelId="{3B45E605-96F6-4F03-A424-A3D7502202AD}" type="pres">
      <dgm:prSet presAssocID="{EC4288D7-00DC-415A-85BE-B207ABF7C84B}" presName="compNode" presStyleCnt="0"/>
      <dgm:spPr/>
    </dgm:pt>
    <dgm:pt modelId="{F1C3DDA8-817F-4F8B-B6DC-A0FAB6EDF875}" type="pres">
      <dgm:prSet presAssocID="{EC4288D7-00DC-415A-85BE-B207ABF7C84B}" presName="pictRect" presStyleLbl="node1" presStyleIdx="0" presStyleCnt="6" custScaleX="109662" custScaleY="11649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BF36EE97-192B-4C1B-AE84-A0D2615A53F4}" type="pres">
      <dgm:prSet presAssocID="{EC4288D7-00DC-415A-85BE-B207ABF7C84B}" presName="textRect" presStyleLbl="revTx" presStyleIdx="0" presStyleCnt="6">
        <dgm:presLayoutVars>
          <dgm:bulletEnabled val="1"/>
        </dgm:presLayoutVars>
      </dgm:prSet>
      <dgm:spPr/>
    </dgm:pt>
    <dgm:pt modelId="{40DA03B5-2948-4432-A409-21287C9795E8}" type="pres">
      <dgm:prSet presAssocID="{CE1234D4-C6DE-4551-9958-712E4D6ACEDE}" presName="sibTrans" presStyleLbl="sibTrans2D1" presStyleIdx="0" presStyleCnt="0"/>
      <dgm:spPr/>
    </dgm:pt>
    <dgm:pt modelId="{C0BA9E27-B9E0-416F-A6EF-B386AE474B75}" type="pres">
      <dgm:prSet presAssocID="{2134835F-5721-4375-B5B6-26B7297BFE7B}" presName="compNode" presStyleCnt="0"/>
      <dgm:spPr/>
    </dgm:pt>
    <dgm:pt modelId="{880E8B6A-9889-48E4-B4D7-E8475D97B1A1}" type="pres">
      <dgm:prSet presAssocID="{2134835F-5721-4375-B5B6-26B7297BFE7B}" presName="pictRect" presStyleLbl="node1" presStyleIdx="1" presStyleCnt="6" custScaleX="109661" custScaleY="11649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97883ECA-7E59-4000-B041-E5935257BB38}" type="pres">
      <dgm:prSet presAssocID="{2134835F-5721-4375-B5B6-26B7297BFE7B}" presName="textRect" presStyleLbl="revTx" presStyleIdx="1" presStyleCnt="6">
        <dgm:presLayoutVars>
          <dgm:bulletEnabled val="1"/>
        </dgm:presLayoutVars>
      </dgm:prSet>
      <dgm:spPr/>
    </dgm:pt>
    <dgm:pt modelId="{9058EBD6-0450-4D10-962B-601D1E607EC9}" type="pres">
      <dgm:prSet presAssocID="{50A1E211-24AB-4398-A2EA-5D752B796F04}" presName="sibTrans" presStyleLbl="sibTrans2D1" presStyleIdx="0" presStyleCnt="0"/>
      <dgm:spPr/>
    </dgm:pt>
    <dgm:pt modelId="{6198EB0D-D241-43CF-82C3-116B5854E93F}" type="pres">
      <dgm:prSet presAssocID="{74F41C3E-2BB6-45FE-B5E1-1186D3143BF4}" presName="compNode" presStyleCnt="0"/>
      <dgm:spPr/>
    </dgm:pt>
    <dgm:pt modelId="{F32B2948-ACCA-45DE-A0BD-37769737DDB6}" type="pres">
      <dgm:prSet presAssocID="{74F41C3E-2BB6-45FE-B5E1-1186D3143BF4}" presName="pictRect" presStyleLbl="node1" presStyleIdx="2" presStyleCnt="6" custScaleX="109661" custScaleY="11649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44D0C72E-AC11-4D2D-B689-F800ADB71670}" type="pres">
      <dgm:prSet presAssocID="{74F41C3E-2BB6-45FE-B5E1-1186D3143BF4}" presName="textRect" presStyleLbl="revTx" presStyleIdx="2" presStyleCnt="6">
        <dgm:presLayoutVars>
          <dgm:bulletEnabled val="1"/>
        </dgm:presLayoutVars>
      </dgm:prSet>
      <dgm:spPr/>
    </dgm:pt>
    <dgm:pt modelId="{9117228A-8AB2-494A-A64C-82CCDB24FA0E}" type="pres">
      <dgm:prSet presAssocID="{01996331-7376-451C-A8E5-ED2A7D5F914A}" presName="sibTrans" presStyleLbl="sibTrans2D1" presStyleIdx="0" presStyleCnt="0"/>
      <dgm:spPr/>
    </dgm:pt>
    <dgm:pt modelId="{A4275CC0-E105-4AAC-8DD0-55CD277B2A63}" type="pres">
      <dgm:prSet presAssocID="{AAAA2AFD-EC7A-4D07-9CF1-CAC10E94E4C8}" presName="compNode" presStyleCnt="0"/>
      <dgm:spPr/>
    </dgm:pt>
    <dgm:pt modelId="{0BF254A7-7294-4450-B30D-F166DFD03D56}" type="pres">
      <dgm:prSet presAssocID="{AAAA2AFD-EC7A-4D07-9CF1-CAC10E94E4C8}" presName="pictRect" presStyleLbl="node1" presStyleIdx="3" presStyleCnt="6" custScaleX="109661" custScaleY="11649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F60E7C8C-AA03-4527-9869-96246FA602CB}" type="pres">
      <dgm:prSet presAssocID="{AAAA2AFD-EC7A-4D07-9CF1-CAC10E94E4C8}" presName="textRect" presStyleLbl="revTx" presStyleIdx="3" presStyleCnt="6">
        <dgm:presLayoutVars>
          <dgm:bulletEnabled val="1"/>
        </dgm:presLayoutVars>
      </dgm:prSet>
      <dgm:spPr/>
    </dgm:pt>
    <dgm:pt modelId="{E480C258-1F35-4B7F-93A4-F02C9C1888A2}" type="pres">
      <dgm:prSet presAssocID="{63D09DF2-1855-4E62-BD71-4D1362280576}" presName="sibTrans" presStyleLbl="sibTrans2D1" presStyleIdx="0" presStyleCnt="0"/>
      <dgm:spPr/>
    </dgm:pt>
    <dgm:pt modelId="{2435EDC5-0073-4E8C-B18A-8FF504B4BB26}" type="pres">
      <dgm:prSet presAssocID="{9B5EE04D-1375-422F-930D-9B2D8B03C450}" presName="compNode" presStyleCnt="0"/>
      <dgm:spPr/>
    </dgm:pt>
    <dgm:pt modelId="{48B3FADD-3F7D-4AC4-8E10-238B2656D36C}" type="pres">
      <dgm:prSet presAssocID="{9B5EE04D-1375-422F-930D-9B2D8B03C450}" presName="pictRect" presStyleLbl="node1" presStyleIdx="4" presStyleCnt="6" custScaleX="109662" custScaleY="116493"/>
      <dgm:spPr>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dgm:spPr>
    </dgm:pt>
    <dgm:pt modelId="{0D180A5C-A66A-4536-92EA-6751EB614FC8}" type="pres">
      <dgm:prSet presAssocID="{9B5EE04D-1375-422F-930D-9B2D8B03C450}" presName="textRect" presStyleLbl="revTx" presStyleIdx="4" presStyleCnt="6">
        <dgm:presLayoutVars>
          <dgm:bulletEnabled val="1"/>
        </dgm:presLayoutVars>
      </dgm:prSet>
      <dgm:spPr/>
    </dgm:pt>
    <dgm:pt modelId="{FD58CEA9-1BA5-4DCC-BA37-4FD8E705E240}" type="pres">
      <dgm:prSet presAssocID="{6D631676-CCA1-48C2-9E2F-4754788C8DF4}" presName="sibTrans" presStyleLbl="sibTrans2D1" presStyleIdx="0" presStyleCnt="0"/>
      <dgm:spPr/>
    </dgm:pt>
    <dgm:pt modelId="{8DC49A6C-B30E-4787-AEB4-6A7EDD4C6C7D}" type="pres">
      <dgm:prSet presAssocID="{E698B2F1-B219-474D-921A-B8FE6CB80C6F}" presName="compNode" presStyleCnt="0"/>
      <dgm:spPr/>
    </dgm:pt>
    <dgm:pt modelId="{0BA8F90B-C1B0-4D63-9BDA-3A84CB158FA9}" type="pres">
      <dgm:prSet presAssocID="{E698B2F1-B219-474D-921A-B8FE6CB80C6F}" presName="pictRect" presStyleLbl="node1" presStyleIdx="5" presStyleCnt="6" custScaleX="109662" custScaleY="116493"/>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dgm:spPr>
    </dgm:pt>
    <dgm:pt modelId="{F425C8A0-6287-474F-8269-CF15031488D5}" type="pres">
      <dgm:prSet presAssocID="{E698B2F1-B219-474D-921A-B8FE6CB80C6F}" presName="textRect" presStyleLbl="revTx" presStyleIdx="5" presStyleCnt="6">
        <dgm:presLayoutVars>
          <dgm:bulletEnabled val="1"/>
        </dgm:presLayoutVars>
      </dgm:prSet>
      <dgm:spPr/>
    </dgm:pt>
  </dgm:ptLst>
  <dgm:cxnLst>
    <dgm:cxn modelId="{B827B40E-9DF1-4B7F-81D6-A75921BAF517}" type="presOf" srcId="{9B5EE04D-1375-422F-930D-9B2D8B03C450}" destId="{0D180A5C-A66A-4536-92EA-6751EB614FC8}" srcOrd="0" destOrd="0" presId="urn:microsoft.com/office/officeart/2005/8/layout/pList1"/>
    <dgm:cxn modelId="{0CBDE410-8AD6-41A0-8E4A-7565F85FEC7E}" srcId="{28E613B5-A493-4A27-A32F-29618CAA0E8F}" destId="{9B5EE04D-1375-422F-930D-9B2D8B03C450}" srcOrd="4" destOrd="0" parTransId="{7957B14C-43C5-48D5-BE96-56A1FC72AC35}" sibTransId="{6D631676-CCA1-48C2-9E2F-4754788C8DF4}"/>
    <dgm:cxn modelId="{99D89B22-6387-4A68-95B7-662315C18761}" type="presOf" srcId="{AAAA2AFD-EC7A-4D07-9CF1-CAC10E94E4C8}" destId="{F60E7C8C-AA03-4527-9869-96246FA602CB}" srcOrd="0" destOrd="0" presId="urn:microsoft.com/office/officeart/2005/8/layout/pList1"/>
    <dgm:cxn modelId="{7F1D2135-D609-4567-A339-B5779D9EA107}" type="presOf" srcId="{CE1234D4-C6DE-4551-9958-712E4D6ACEDE}" destId="{40DA03B5-2948-4432-A409-21287C9795E8}" srcOrd="0" destOrd="0" presId="urn:microsoft.com/office/officeart/2005/8/layout/pList1"/>
    <dgm:cxn modelId="{08205335-DCAE-4D2D-88B5-BE21BC34801E}" type="presOf" srcId="{50A1E211-24AB-4398-A2EA-5D752B796F04}" destId="{9058EBD6-0450-4D10-962B-601D1E607EC9}" srcOrd="0" destOrd="0" presId="urn:microsoft.com/office/officeart/2005/8/layout/pList1"/>
    <dgm:cxn modelId="{CBD6233B-E5ED-47FA-9B43-E87CD406A072}" type="presOf" srcId="{6D631676-CCA1-48C2-9E2F-4754788C8DF4}" destId="{FD58CEA9-1BA5-4DCC-BA37-4FD8E705E240}" srcOrd="0" destOrd="0" presId="urn:microsoft.com/office/officeart/2005/8/layout/pList1"/>
    <dgm:cxn modelId="{A21F0068-18B1-44BA-97AF-479F9A97CC43}" srcId="{28E613B5-A493-4A27-A32F-29618CAA0E8F}" destId="{EC4288D7-00DC-415A-85BE-B207ABF7C84B}" srcOrd="0" destOrd="0" parTransId="{F5C8777D-DA03-4C63-8F19-AAD4CD68453F}" sibTransId="{CE1234D4-C6DE-4551-9958-712E4D6ACEDE}"/>
    <dgm:cxn modelId="{7100016A-EC75-4EBB-BE01-EAD44106834E}" type="presOf" srcId="{EC4288D7-00DC-415A-85BE-B207ABF7C84B}" destId="{BF36EE97-192B-4C1B-AE84-A0D2615A53F4}" srcOrd="0" destOrd="0" presId="urn:microsoft.com/office/officeart/2005/8/layout/pList1"/>
    <dgm:cxn modelId="{57A4D26B-5F63-4726-95AB-F81529A00459}" srcId="{28E613B5-A493-4A27-A32F-29618CAA0E8F}" destId="{2134835F-5721-4375-B5B6-26B7297BFE7B}" srcOrd="1" destOrd="0" parTransId="{86DE8DB7-4101-4BEC-8CB9-57C9BDC08224}" sibTransId="{50A1E211-24AB-4398-A2EA-5D752B796F04}"/>
    <dgm:cxn modelId="{D051034E-1099-46C2-9785-42ACC7F69A5D}" srcId="{28E613B5-A493-4A27-A32F-29618CAA0E8F}" destId="{AAAA2AFD-EC7A-4D07-9CF1-CAC10E94E4C8}" srcOrd="3" destOrd="0" parTransId="{AB3CD3E9-744F-44D1-886D-3009E096EFB6}" sibTransId="{63D09DF2-1855-4E62-BD71-4D1362280576}"/>
    <dgm:cxn modelId="{F10A0676-C01A-4E0B-8389-F0217D96A4AD}" type="presOf" srcId="{01996331-7376-451C-A8E5-ED2A7D5F914A}" destId="{9117228A-8AB2-494A-A64C-82CCDB24FA0E}" srcOrd="0" destOrd="0" presId="urn:microsoft.com/office/officeart/2005/8/layout/pList1"/>
    <dgm:cxn modelId="{7B612190-0216-466B-BBC0-CD7D386D60F5}" srcId="{28E613B5-A493-4A27-A32F-29618CAA0E8F}" destId="{74F41C3E-2BB6-45FE-B5E1-1186D3143BF4}" srcOrd="2" destOrd="0" parTransId="{F8088651-77C3-45A0-ABC0-5673AFD783C3}" sibTransId="{01996331-7376-451C-A8E5-ED2A7D5F914A}"/>
    <dgm:cxn modelId="{2EDA6491-518D-4210-9E99-7CED14637538}" srcId="{28E613B5-A493-4A27-A32F-29618CAA0E8F}" destId="{E698B2F1-B219-474D-921A-B8FE6CB80C6F}" srcOrd="5" destOrd="0" parTransId="{5683D390-7931-4279-BEC5-93A087B276AD}" sibTransId="{3CB1CB08-1C18-401E-9220-A4FB40F7567B}"/>
    <dgm:cxn modelId="{1F4E2D9E-F594-472B-838D-0983047E4AD0}" type="presOf" srcId="{E698B2F1-B219-474D-921A-B8FE6CB80C6F}" destId="{F425C8A0-6287-474F-8269-CF15031488D5}" srcOrd="0" destOrd="0" presId="urn:microsoft.com/office/officeart/2005/8/layout/pList1"/>
    <dgm:cxn modelId="{F422A8B9-A657-49FE-8B88-E68D38A41EEB}" type="presOf" srcId="{74F41C3E-2BB6-45FE-B5E1-1186D3143BF4}" destId="{44D0C72E-AC11-4D2D-B689-F800ADB71670}" srcOrd="0" destOrd="0" presId="urn:microsoft.com/office/officeart/2005/8/layout/pList1"/>
    <dgm:cxn modelId="{D74249DB-EF57-4E59-BA94-F5E312998C38}" type="presOf" srcId="{28E613B5-A493-4A27-A32F-29618CAA0E8F}" destId="{349A1CF8-1B95-4E45-BA2F-DD7CCB797747}" srcOrd="0" destOrd="0" presId="urn:microsoft.com/office/officeart/2005/8/layout/pList1"/>
    <dgm:cxn modelId="{A57DC1EC-3051-43FB-904B-7607AFBE5D63}" type="presOf" srcId="{63D09DF2-1855-4E62-BD71-4D1362280576}" destId="{E480C258-1F35-4B7F-93A4-F02C9C1888A2}" srcOrd="0" destOrd="0" presId="urn:microsoft.com/office/officeart/2005/8/layout/pList1"/>
    <dgm:cxn modelId="{39AD8AF7-665A-46B4-ADE2-E7BE98EA3139}" type="presOf" srcId="{2134835F-5721-4375-B5B6-26B7297BFE7B}" destId="{97883ECA-7E59-4000-B041-E5935257BB38}" srcOrd="0" destOrd="0" presId="urn:microsoft.com/office/officeart/2005/8/layout/pList1"/>
    <dgm:cxn modelId="{65801846-6B8E-441D-8C87-83F461449173}" type="presParOf" srcId="{349A1CF8-1B95-4E45-BA2F-DD7CCB797747}" destId="{3B45E605-96F6-4F03-A424-A3D7502202AD}" srcOrd="0" destOrd="0" presId="urn:microsoft.com/office/officeart/2005/8/layout/pList1"/>
    <dgm:cxn modelId="{6E980AB4-AEDF-46ED-85EC-99B06336F7A8}" type="presParOf" srcId="{3B45E605-96F6-4F03-A424-A3D7502202AD}" destId="{F1C3DDA8-817F-4F8B-B6DC-A0FAB6EDF875}" srcOrd="0" destOrd="0" presId="urn:microsoft.com/office/officeart/2005/8/layout/pList1"/>
    <dgm:cxn modelId="{6750F651-FC45-46D7-A988-B5A0BE14305A}" type="presParOf" srcId="{3B45E605-96F6-4F03-A424-A3D7502202AD}" destId="{BF36EE97-192B-4C1B-AE84-A0D2615A53F4}" srcOrd="1" destOrd="0" presId="urn:microsoft.com/office/officeart/2005/8/layout/pList1"/>
    <dgm:cxn modelId="{D2016EEA-8183-4646-8C67-4CE67C52C06F}" type="presParOf" srcId="{349A1CF8-1B95-4E45-BA2F-DD7CCB797747}" destId="{40DA03B5-2948-4432-A409-21287C9795E8}" srcOrd="1" destOrd="0" presId="urn:microsoft.com/office/officeart/2005/8/layout/pList1"/>
    <dgm:cxn modelId="{95F5767A-459C-4463-A005-38C6DAB16397}" type="presParOf" srcId="{349A1CF8-1B95-4E45-BA2F-DD7CCB797747}" destId="{C0BA9E27-B9E0-416F-A6EF-B386AE474B75}" srcOrd="2" destOrd="0" presId="urn:microsoft.com/office/officeart/2005/8/layout/pList1"/>
    <dgm:cxn modelId="{ACE96F20-4521-4A4B-9AF5-514448B09393}" type="presParOf" srcId="{C0BA9E27-B9E0-416F-A6EF-B386AE474B75}" destId="{880E8B6A-9889-48E4-B4D7-E8475D97B1A1}" srcOrd="0" destOrd="0" presId="urn:microsoft.com/office/officeart/2005/8/layout/pList1"/>
    <dgm:cxn modelId="{3E044002-CD92-46C4-ACE7-3509F55B0C0E}" type="presParOf" srcId="{C0BA9E27-B9E0-416F-A6EF-B386AE474B75}" destId="{97883ECA-7E59-4000-B041-E5935257BB38}" srcOrd="1" destOrd="0" presId="urn:microsoft.com/office/officeart/2005/8/layout/pList1"/>
    <dgm:cxn modelId="{FC138D65-9341-4537-B7B1-8923D75B797B}" type="presParOf" srcId="{349A1CF8-1B95-4E45-BA2F-DD7CCB797747}" destId="{9058EBD6-0450-4D10-962B-601D1E607EC9}" srcOrd="3" destOrd="0" presId="urn:microsoft.com/office/officeart/2005/8/layout/pList1"/>
    <dgm:cxn modelId="{0780C57F-0B19-4F46-A0CE-E89B036860C4}" type="presParOf" srcId="{349A1CF8-1B95-4E45-BA2F-DD7CCB797747}" destId="{6198EB0D-D241-43CF-82C3-116B5854E93F}" srcOrd="4" destOrd="0" presId="urn:microsoft.com/office/officeart/2005/8/layout/pList1"/>
    <dgm:cxn modelId="{1980D848-2BAA-4B9F-BA3F-C8C89B536A6C}" type="presParOf" srcId="{6198EB0D-D241-43CF-82C3-116B5854E93F}" destId="{F32B2948-ACCA-45DE-A0BD-37769737DDB6}" srcOrd="0" destOrd="0" presId="urn:microsoft.com/office/officeart/2005/8/layout/pList1"/>
    <dgm:cxn modelId="{65425E5A-772D-4E72-9FC1-FCA24756E7DC}" type="presParOf" srcId="{6198EB0D-D241-43CF-82C3-116B5854E93F}" destId="{44D0C72E-AC11-4D2D-B689-F800ADB71670}" srcOrd="1" destOrd="0" presId="urn:microsoft.com/office/officeart/2005/8/layout/pList1"/>
    <dgm:cxn modelId="{39CB72D1-A8E7-47F3-8683-AF92E308B3D5}" type="presParOf" srcId="{349A1CF8-1B95-4E45-BA2F-DD7CCB797747}" destId="{9117228A-8AB2-494A-A64C-82CCDB24FA0E}" srcOrd="5" destOrd="0" presId="urn:microsoft.com/office/officeart/2005/8/layout/pList1"/>
    <dgm:cxn modelId="{337E1B87-1D13-47B5-8020-7DCDCE1B6578}" type="presParOf" srcId="{349A1CF8-1B95-4E45-BA2F-DD7CCB797747}" destId="{A4275CC0-E105-4AAC-8DD0-55CD277B2A63}" srcOrd="6" destOrd="0" presId="urn:microsoft.com/office/officeart/2005/8/layout/pList1"/>
    <dgm:cxn modelId="{09765401-C241-4913-A9A2-418697C1FFB9}" type="presParOf" srcId="{A4275CC0-E105-4AAC-8DD0-55CD277B2A63}" destId="{0BF254A7-7294-4450-B30D-F166DFD03D56}" srcOrd="0" destOrd="0" presId="urn:microsoft.com/office/officeart/2005/8/layout/pList1"/>
    <dgm:cxn modelId="{03AE9ECC-9146-40AD-A3D0-AC29623AE1AF}" type="presParOf" srcId="{A4275CC0-E105-4AAC-8DD0-55CD277B2A63}" destId="{F60E7C8C-AA03-4527-9869-96246FA602CB}" srcOrd="1" destOrd="0" presId="urn:microsoft.com/office/officeart/2005/8/layout/pList1"/>
    <dgm:cxn modelId="{26D7A356-54BE-4E37-A05B-C010BB7F0D9F}" type="presParOf" srcId="{349A1CF8-1B95-4E45-BA2F-DD7CCB797747}" destId="{E480C258-1F35-4B7F-93A4-F02C9C1888A2}" srcOrd="7" destOrd="0" presId="urn:microsoft.com/office/officeart/2005/8/layout/pList1"/>
    <dgm:cxn modelId="{CA06144F-A293-466D-8BD9-FCF4A2BA9090}" type="presParOf" srcId="{349A1CF8-1B95-4E45-BA2F-DD7CCB797747}" destId="{2435EDC5-0073-4E8C-B18A-8FF504B4BB26}" srcOrd="8" destOrd="0" presId="urn:microsoft.com/office/officeart/2005/8/layout/pList1"/>
    <dgm:cxn modelId="{90DA788C-1912-4E52-8735-C3EB3B4879D0}" type="presParOf" srcId="{2435EDC5-0073-4E8C-B18A-8FF504B4BB26}" destId="{48B3FADD-3F7D-4AC4-8E10-238B2656D36C}" srcOrd="0" destOrd="0" presId="urn:microsoft.com/office/officeart/2005/8/layout/pList1"/>
    <dgm:cxn modelId="{DB2EC179-C2E7-448E-8F45-EC0649AC6F0E}" type="presParOf" srcId="{2435EDC5-0073-4E8C-B18A-8FF504B4BB26}" destId="{0D180A5C-A66A-4536-92EA-6751EB614FC8}" srcOrd="1" destOrd="0" presId="urn:microsoft.com/office/officeart/2005/8/layout/pList1"/>
    <dgm:cxn modelId="{F403B594-7828-4252-B0ED-129A37DF1EBE}" type="presParOf" srcId="{349A1CF8-1B95-4E45-BA2F-DD7CCB797747}" destId="{FD58CEA9-1BA5-4DCC-BA37-4FD8E705E240}" srcOrd="9" destOrd="0" presId="urn:microsoft.com/office/officeart/2005/8/layout/pList1"/>
    <dgm:cxn modelId="{E21C1B6D-53E4-414A-B229-F95989C70B07}" type="presParOf" srcId="{349A1CF8-1B95-4E45-BA2F-DD7CCB797747}" destId="{8DC49A6C-B30E-4787-AEB4-6A7EDD4C6C7D}" srcOrd="10" destOrd="0" presId="urn:microsoft.com/office/officeart/2005/8/layout/pList1"/>
    <dgm:cxn modelId="{ADCF9D35-C15E-4A14-9634-A9D7A0E0F86B}" type="presParOf" srcId="{8DC49A6C-B30E-4787-AEB4-6A7EDD4C6C7D}" destId="{0BA8F90B-C1B0-4D63-9BDA-3A84CB158FA9}" srcOrd="0" destOrd="0" presId="urn:microsoft.com/office/officeart/2005/8/layout/pList1"/>
    <dgm:cxn modelId="{BEED9C4E-C0AB-40C7-896C-7E03BD33AE67}" type="presParOf" srcId="{8DC49A6C-B30E-4787-AEB4-6A7EDD4C6C7D}" destId="{F425C8A0-6287-474F-8269-CF15031488D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613B5-A493-4A27-A32F-29618CAA0E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t-EE"/>
        </a:p>
      </dgm:t>
    </dgm:pt>
    <dgm:pt modelId="{8F6F3C28-66BA-402B-B809-30D0035F7DA8}">
      <dgm:prSet custT="1"/>
      <dgm:spPr/>
      <dgm:t>
        <a:bodyPr/>
        <a:lstStyle/>
        <a:p>
          <a:r>
            <a:rPr lang="en-US" sz="1600" b="1"/>
            <a:t>Ganos fantazijos karstai</a:t>
          </a:r>
          <a:endParaRPr lang="et-EE" sz="1600" dirty="0"/>
        </a:p>
      </dgm:t>
    </dgm:pt>
    <dgm:pt modelId="{A7AB02FD-F925-4F37-B812-4DF8C8CB15C8}" type="sibTrans" cxnId="{94AA89D2-774F-49C9-B7B5-6EE9F840CCCE}">
      <dgm:prSet/>
      <dgm:spPr/>
      <dgm:t>
        <a:bodyPr/>
        <a:lstStyle/>
        <a:p>
          <a:endParaRPr lang="et-EE" sz="1600"/>
        </a:p>
      </dgm:t>
    </dgm:pt>
    <dgm:pt modelId="{6F50432D-9F89-4EAA-A0B7-A319AA1A7924}" type="parTrans" cxnId="{94AA89D2-774F-49C9-B7B5-6EE9F840CCCE}">
      <dgm:prSet/>
      <dgm:spPr/>
      <dgm:t>
        <a:bodyPr/>
        <a:lstStyle/>
        <a:p>
          <a:endParaRPr lang="et-EE" sz="1600"/>
        </a:p>
      </dgm:t>
    </dgm:pt>
    <dgm:pt modelId="{F710E35A-2D9F-4E86-956F-59E4F26145A2}">
      <dgm:prSet custT="1"/>
      <dgm:spPr/>
      <dgm:t>
        <a:bodyPr/>
        <a:lstStyle/>
        <a:p>
          <a:r>
            <a:rPr lang="lt-LT" sz="1600" b="1" dirty="0"/>
            <a:t>Filipinų Igorotų genties kabantys karstai</a:t>
          </a:r>
          <a:endParaRPr lang="et-EE" sz="1600" dirty="0"/>
        </a:p>
      </dgm:t>
    </dgm:pt>
    <dgm:pt modelId="{F76F8672-F8C4-4840-8808-CB5A48C8B536}" type="sibTrans" cxnId="{0A215377-B322-4F2E-91CA-499BE73F84CD}">
      <dgm:prSet/>
      <dgm:spPr/>
      <dgm:t>
        <a:bodyPr/>
        <a:lstStyle/>
        <a:p>
          <a:endParaRPr lang="et-EE" sz="1600"/>
        </a:p>
      </dgm:t>
    </dgm:pt>
    <dgm:pt modelId="{0042EEDB-93F0-4B7F-A84A-FEDA5C2F5AAF}" type="parTrans" cxnId="{0A215377-B322-4F2E-91CA-499BE73F84CD}">
      <dgm:prSet/>
      <dgm:spPr/>
      <dgm:t>
        <a:bodyPr/>
        <a:lstStyle/>
        <a:p>
          <a:endParaRPr lang="et-EE" sz="1600"/>
        </a:p>
      </dgm:t>
    </dgm:pt>
    <dgm:pt modelId="{DFACECB3-8616-41F9-AA99-479CBCEFACF9}">
      <dgm:prSet custT="1"/>
      <dgm:spPr/>
      <dgm:t>
        <a:bodyPr/>
        <a:lstStyle/>
        <a:p>
          <a:r>
            <a:rPr lang="lt-LT" sz="1600" b="1" dirty="0"/>
            <a:t>Šiuolaikinės mumijos stebi Papua Naujosios Gvinėjos anga gentį</a:t>
          </a:r>
          <a:endParaRPr lang="et-EE" sz="1600" dirty="0"/>
        </a:p>
      </dgm:t>
    </dgm:pt>
    <dgm:pt modelId="{D7AD85A1-AB4C-4398-939F-B44C97A7D0D6}" type="sibTrans" cxnId="{BB254794-060B-4D72-9E98-51FE078207AB}">
      <dgm:prSet/>
      <dgm:spPr/>
      <dgm:t>
        <a:bodyPr/>
        <a:lstStyle/>
        <a:p>
          <a:endParaRPr lang="et-EE" sz="1600"/>
        </a:p>
      </dgm:t>
    </dgm:pt>
    <dgm:pt modelId="{153234D4-E710-4E14-B159-F18183B8C645}" type="parTrans" cxnId="{BB254794-060B-4D72-9E98-51FE078207AB}">
      <dgm:prSet/>
      <dgm:spPr/>
      <dgm:t>
        <a:bodyPr/>
        <a:lstStyle/>
        <a:p>
          <a:endParaRPr lang="et-EE" sz="1600"/>
        </a:p>
      </dgm:t>
    </dgm:pt>
    <dgm:pt modelId="{CFBF4A92-13C8-41DE-AD96-999EF3CE4BC1}">
      <dgm:prSet custT="1"/>
      <dgm:spPr/>
      <dgm:t>
        <a:bodyPr/>
        <a:lstStyle/>
        <a:p>
          <a:r>
            <a:rPr lang="lt-LT" sz="1600" b="1" i="0" dirty="0">
              <a:solidFill>
                <a:schemeClr val="tx1"/>
              </a:solidFill>
              <a:effectLst/>
              <a:latin typeface="+mn-lt"/>
              <a:ea typeface="+mn-ea"/>
              <a:cs typeface="+mn-cs"/>
            </a:rPr>
            <a:t>Naujojo Orleano džiazo laidotuvės</a:t>
          </a:r>
          <a:endParaRPr lang="et-EE" sz="1600" dirty="0"/>
        </a:p>
      </dgm:t>
    </dgm:pt>
    <dgm:pt modelId="{68CD73E2-6F03-44A9-AC13-C575D7403356}" type="parTrans" cxnId="{13337107-65A4-442D-A877-919796ABB49C}">
      <dgm:prSet/>
      <dgm:spPr/>
      <dgm:t>
        <a:bodyPr/>
        <a:lstStyle/>
        <a:p>
          <a:endParaRPr lang="et-EE" sz="1600"/>
        </a:p>
      </dgm:t>
    </dgm:pt>
    <dgm:pt modelId="{07F9BCC9-89A3-48C6-89A1-E56C424B69F5}" type="sibTrans" cxnId="{13337107-65A4-442D-A877-919796ABB49C}">
      <dgm:prSet/>
      <dgm:spPr/>
      <dgm:t>
        <a:bodyPr/>
        <a:lstStyle/>
        <a:p>
          <a:endParaRPr lang="et-EE" sz="1600"/>
        </a:p>
      </dgm:t>
    </dgm:pt>
    <dgm:pt modelId="{E327A8B3-8CEA-48B6-A5D7-034974333C73}">
      <dgm:prSet custT="1"/>
      <dgm:spPr/>
      <dgm:t>
        <a:bodyPr/>
        <a:lstStyle/>
        <a:p>
          <a:r>
            <a:rPr lang="lt-LT" sz="1600" b="0" i="0" dirty="0">
              <a:solidFill>
                <a:schemeClr val="tx1"/>
              </a:solidFill>
              <a:effectLst/>
              <a:latin typeface="+mn-lt"/>
              <a:ea typeface="+mn-ea"/>
              <a:cs typeface="+mn-cs"/>
            </a:rPr>
            <a:t>Tana Toraja rytinėje Indonezijoje</a:t>
          </a:r>
          <a:endParaRPr lang="et-EE" sz="1600" dirty="0"/>
        </a:p>
      </dgm:t>
    </dgm:pt>
    <dgm:pt modelId="{802D4A13-0EFC-4036-9F67-504A2FCF41AF}" type="parTrans" cxnId="{0AD56E90-A95E-43E5-8107-CA32E87EA6DC}">
      <dgm:prSet/>
      <dgm:spPr/>
      <dgm:t>
        <a:bodyPr/>
        <a:lstStyle/>
        <a:p>
          <a:endParaRPr lang="et-EE" sz="1600"/>
        </a:p>
      </dgm:t>
    </dgm:pt>
    <dgm:pt modelId="{1FC9CD88-BE32-4FD4-84C4-270B51432C36}" type="sibTrans" cxnId="{0AD56E90-A95E-43E5-8107-CA32E87EA6DC}">
      <dgm:prSet/>
      <dgm:spPr/>
      <dgm:t>
        <a:bodyPr/>
        <a:lstStyle/>
        <a:p>
          <a:endParaRPr lang="et-EE" sz="1600"/>
        </a:p>
      </dgm:t>
    </dgm:pt>
    <dgm:pt modelId="{349A1CF8-1B95-4E45-BA2F-DD7CCB797747}" type="pres">
      <dgm:prSet presAssocID="{28E613B5-A493-4A27-A32F-29618CAA0E8F}" presName="Name0" presStyleCnt="0">
        <dgm:presLayoutVars>
          <dgm:dir/>
          <dgm:resizeHandles val="exact"/>
        </dgm:presLayoutVars>
      </dgm:prSet>
      <dgm:spPr/>
    </dgm:pt>
    <dgm:pt modelId="{DB6E7B51-6297-490C-9AE3-98525F790A49}" type="pres">
      <dgm:prSet presAssocID="{8F6F3C28-66BA-402B-B809-30D0035F7DA8}" presName="compNode" presStyleCnt="0"/>
      <dgm:spPr/>
    </dgm:pt>
    <dgm:pt modelId="{C2C3B0D0-00D5-4E2B-B4AE-B3EA6452BFA0}" type="pres">
      <dgm:prSet presAssocID="{8F6F3C28-66BA-402B-B809-30D0035F7DA8}" presName="pictRect" presStyleLbl="node1" presStyleIdx="0" presStyleCnt="5" custScaleX="109662" custScaleY="11649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BDEE3FD7-EB2F-425E-ACDC-C250E5969ADC}" type="pres">
      <dgm:prSet presAssocID="{8F6F3C28-66BA-402B-B809-30D0035F7DA8}" presName="textRect" presStyleLbl="revTx" presStyleIdx="0" presStyleCnt="5">
        <dgm:presLayoutVars>
          <dgm:bulletEnabled val="1"/>
        </dgm:presLayoutVars>
      </dgm:prSet>
      <dgm:spPr/>
    </dgm:pt>
    <dgm:pt modelId="{B2EC473A-E4A4-4032-A4B1-A481C6DDBA1C}" type="pres">
      <dgm:prSet presAssocID="{A7AB02FD-F925-4F37-B812-4DF8C8CB15C8}" presName="sibTrans" presStyleLbl="sibTrans2D1" presStyleIdx="0" presStyleCnt="0"/>
      <dgm:spPr/>
    </dgm:pt>
    <dgm:pt modelId="{82F529C2-2CBB-4823-9A1D-3BE3B89226B4}" type="pres">
      <dgm:prSet presAssocID="{F710E35A-2D9F-4E86-956F-59E4F26145A2}" presName="compNode" presStyleCnt="0"/>
      <dgm:spPr/>
    </dgm:pt>
    <dgm:pt modelId="{BBFAA836-0C93-48A2-B0AE-D0D032FEE127}" type="pres">
      <dgm:prSet presAssocID="{F710E35A-2D9F-4E86-956F-59E4F26145A2}" presName="pictRect" presStyleLbl="node1" presStyleIdx="1" presStyleCnt="5" custScaleX="109662" custScaleY="11649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A8D4C1AC-D748-4B51-939F-19167BFB52A9}" type="pres">
      <dgm:prSet presAssocID="{F710E35A-2D9F-4E86-956F-59E4F26145A2}" presName="textRect" presStyleLbl="revTx" presStyleIdx="1" presStyleCnt="5">
        <dgm:presLayoutVars>
          <dgm:bulletEnabled val="1"/>
        </dgm:presLayoutVars>
      </dgm:prSet>
      <dgm:spPr/>
    </dgm:pt>
    <dgm:pt modelId="{8B34B4FF-B7E1-4DC3-8AA6-96FE28CD94C4}" type="pres">
      <dgm:prSet presAssocID="{F76F8672-F8C4-4840-8808-CB5A48C8B536}" presName="sibTrans" presStyleLbl="sibTrans2D1" presStyleIdx="0" presStyleCnt="0"/>
      <dgm:spPr/>
    </dgm:pt>
    <dgm:pt modelId="{AC20A04C-CC5B-4009-B208-658673832B26}" type="pres">
      <dgm:prSet presAssocID="{DFACECB3-8616-41F9-AA99-479CBCEFACF9}" presName="compNode" presStyleCnt="0"/>
      <dgm:spPr/>
    </dgm:pt>
    <dgm:pt modelId="{0EA660B5-EE69-410C-9092-1A8CE7E9EBFC}" type="pres">
      <dgm:prSet presAssocID="{DFACECB3-8616-41F9-AA99-479CBCEFACF9}" presName="pictRect" presStyleLbl="node1" presStyleIdx="2" presStyleCnt="5" custScaleX="109662" custScaleY="11649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02B81237-8801-47D6-8EC6-76EB8C718B40}" type="pres">
      <dgm:prSet presAssocID="{DFACECB3-8616-41F9-AA99-479CBCEFACF9}" presName="textRect" presStyleLbl="revTx" presStyleIdx="2" presStyleCnt="5">
        <dgm:presLayoutVars>
          <dgm:bulletEnabled val="1"/>
        </dgm:presLayoutVars>
      </dgm:prSet>
      <dgm:spPr/>
    </dgm:pt>
    <dgm:pt modelId="{673713A3-1E2A-466A-B4EC-7F1B16A25A30}" type="pres">
      <dgm:prSet presAssocID="{D7AD85A1-AB4C-4398-939F-B44C97A7D0D6}" presName="sibTrans" presStyleLbl="sibTrans2D1" presStyleIdx="0" presStyleCnt="0"/>
      <dgm:spPr/>
    </dgm:pt>
    <dgm:pt modelId="{E0E33346-DC1E-4107-A008-8B9178908248}" type="pres">
      <dgm:prSet presAssocID="{CFBF4A92-13C8-41DE-AD96-999EF3CE4BC1}" presName="compNode" presStyleCnt="0"/>
      <dgm:spPr/>
    </dgm:pt>
    <dgm:pt modelId="{07B2AF41-F854-47FB-9A33-A3A737ED89EE}" type="pres">
      <dgm:prSet presAssocID="{CFBF4A92-13C8-41DE-AD96-999EF3CE4BC1}"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9DA54602-36FC-40CA-A687-74DB03D0DEF7}" type="pres">
      <dgm:prSet presAssocID="{CFBF4A92-13C8-41DE-AD96-999EF3CE4BC1}" presName="textRect" presStyleLbl="revTx" presStyleIdx="3" presStyleCnt="5">
        <dgm:presLayoutVars>
          <dgm:bulletEnabled val="1"/>
        </dgm:presLayoutVars>
      </dgm:prSet>
      <dgm:spPr/>
    </dgm:pt>
    <dgm:pt modelId="{2BEF0209-6793-4EF6-BD62-B3917D3B8651}" type="pres">
      <dgm:prSet presAssocID="{07F9BCC9-89A3-48C6-89A1-E56C424B69F5}" presName="sibTrans" presStyleLbl="sibTrans2D1" presStyleIdx="0" presStyleCnt="0"/>
      <dgm:spPr/>
    </dgm:pt>
    <dgm:pt modelId="{BD79968A-B489-48F1-BD82-8804AB9A43B9}" type="pres">
      <dgm:prSet presAssocID="{E327A8B3-8CEA-48B6-A5D7-034974333C73}" presName="compNode" presStyleCnt="0"/>
      <dgm:spPr/>
    </dgm:pt>
    <dgm:pt modelId="{8C7CDBFF-F038-432A-BA63-774EC599F32E}" type="pres">
      <dgm:prSet presAssocID="{E327A8B3-8CEA-48B6-A5D7-034974333C73}" presName="pict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pt>
    <dgm:pt modelId="{9EF00F49-4C07-400E-B995-3FB8A58C8C3B}" type="pres">
      <dgm:prSet presAssocID="{E327A8B3-8CEA-48B6-A5D7-034974333C73}" presName="textRect" presStyleLbl="revTx" presStyleIdx="4" presStyleCnt="5">
        <dgm:presLayoutVars>
          <dgm:bulletEnabled val="1"/>
        </dgm:presLayoutVars>
      </dgm:prSet>
      <dgm:spPr/>
    </dgm:pt>
  </dgm:ptLst>
  <dgm:cxnLst>
    <dgm:cxn modelId="{13337107-65A4-442D-A877-919796ABB49C}" srcId="{28E613B5-A493-4A27-A32F-29618CAA0E8F}" destId="{CFBF4A92-13C8-41DE-AD96-999EF3CE4BC1}" srcOrd="3" destOrd="0" parTransId="{68CD73E2-6F03-44A9-AC13-C575D7403356}" sibTransId="{07F9BCC9-89A3-48C6-89A1-E56C424B69F5}"/>
    <dgm:cxn modelId="{C0B5290A-90F3-438B-B114-5DC28400C0FE}" type="presOf" srcId="{E327A8B3-8CEA-48B6-A5D7-034974333C73}" destId="{9EF00F49-4C07-400E-B995-3FB8A58C8C3B}" srcOrd="0" destOrd="0" presId="urn:microsoft.com/office/officeart/2005/8/layout/pList1"/>
    <dgm:cxn modelId="{69898724-186C-4D46-A82D-3627D91922B0}" type="presOf" srcId="{D7AD85A1-AB4C-4398-939F-B44C97A7D0D6}" destId="{673713A3-1E2A-466A-B4EC-7F1B16A25A30}" srcOrd="0" destOrd="0" presId="urn:microsoft.com/office/officeart/2005/8/layout/pList1"/>
    <dgm:cxn modelId="{324CE72E-B5CC-4922-A197-481F73B4509A}" type="presOf" srcId="{07F9BCC9-89A3-48C6-89A1-E56C424B69F5}" destId="{2BEF0209-6793-4EF6-BD62-B3917D3B8651}" srcOrd="0" destOrd="0" presId="urn:microsoft.com/office/officeart/2005/8/layout/pList1"/>
    <dgm:cxn modelId="{7B0EBB38-0F84-442A-8DFE-13026DB5E22E}" type="presOf" srcId="{A7AB02FD-F925-4F37-B812-4DF8C8CB15C8}" destId="{B2EC473A-E4A4-4032-A4B1-A481C6DDBA1C}" srcOrd="0" destOrd="0" presId="urn:microsoft.com/office/officeart/2005/8/layout/pList1"/>
    <dgm:cxn modelId="{730F4C53-1A3F-4832-9EB4-633D5FBDB503}" type="presOf" srcId="{F710E35A-2D9F-4E86-956F-59E4F26145A2}" destId="{A8D4C1AC-D748-4B51-939F-19167BFB52A9}" srcOrd="0" destOrd="0" presId="urn:microsoft.com/office/officeart/2005/8/layout/pList1"/>
    <dgm:cxn modelId="{0A215377-B322-4F2E-91CA-499BE73F84CD}" srcId="{28E613B5-A493-4A27-A32F-29618CAA0E8F}" destId="{F710E35A-2D9F-4E86-956F-59E4F26145A2}" srcOrd="1" destOrd="0" parTransId="{0042EEDB-93F0-4B7F-A84A-FEDA5C2F5AAF}" sibTransId="{F76F8672-F8C4-4840-8808-CB5A48C8B536}"/>
    <dgm:cxn modelId="{E4E2598A-72EA-4313-B4CF-F42D3FCA4313}" type="presOf" srcId="{F76F8672-F8C4-4840-8808-CB5A48C8B536}" destId="{8B34B4FF-B7E1-4DC3-8AA6-96FE28CD94C4}" srcOrd="0" destOrd="0" presId="urn:microsoft.com/office/officeart/2005/8/layout/pList1"/>
    <dgm:cxn modelId="{0AD56E90-A95E-43E5-8107-CA32E87EA6DC}" srcId="{28E613B5-A493-4A27-A32F-29618CAA0E8F}" destId="{E327A8B3-8CEA-48B6-A5D7-034974333C73}" srcOrd="4" destOrd="0" parTransId="{802D4A13-0EFC-4036-9F67-504A2FCF41AF}" sibTransId="{1FC9CD88-BE32-4FD4-84C4-270B51432C36}"/>
    <dgm:cxn modelId="{BB254794-060B-4D72-9E98-51FE078207AB}" srcId="{28E613B5-A493-4A27-A32F-29618CAA0E8F}" destId="{DFACECB3-8616-41F9-AA99-479CBCEFACF9}" srcOrd="2" destOrd="0" parTransId="{153234D4-E710-4E14-B159-F18183B8C645}" sibTransId="{D7AD85A1-AB4C-4398-939F-B44C97A7D0D6}"/>
    <dgm:cxn modelId="{26A371A1-A4A4-4806-AB78-B8E07B2DF189}" type="presOf" srcId="{8F6F3C28-66BA-402B-B809-30D0035F7DA8}" destId="{BDEE3FD7-EB2F-425E-ACDC-C250E5969ADC}" srcOrd="0" destOrd="0" presId="urn:microsoft.com/office/officeart/2005/8/layout/pList1"/>
    <dgm:cxn modelId="{94AA89D2-774F-49C9-B7B5-6EE9F840CCCE}" srcId="{28E613B5-A493-4A27-A32F-29618CAA0E8F}" destId="{8F6F3C28-66BA-402B-B809-30D0035F7DA8}" srcOrd="0" destOrd="0" parTransId="{6F50432D-9F89-4EAA-A0B7-A319AA1A7924}" sibTransId="{A7AB02FD-F925-4F37-B812-4DF8C8CB15C8}"/>
    <dgm:cxn modelId="{D74249DB-EF57-4E59-BA94-F5E312998C38}" type="presOf" srcId="{28E613B5-A493-4A27-A32F-29618CAA0E8F}" destId="{349A1CF8-1B95-4E45-BA2F-DD7CCB797747}" srcOrd="0" destOrd="0" presId="urn:microsoft.com/office/officeart/2005/8/layout/pList1"/>
    <dgm:cxn modelId="{7C9F0CE3-08E2-44AB-84BB-396224766066}" type="presOf" srcId="{DFACECB3-8616-41F9-AA99-479CBCEFACF9}" destId="{02B81237-8801-47D6-8EC6-76EB8C718B40}" srcOrd="0" destOrd="0" presId="urn:microsoft.com/office/officeart/2005/8/layout/pList1"/>
    <dgm:cxn modelId="{CF21D2FE-E794-4255-9DE1-69A82FF63E47}" type="presOf" srcId="{CFBF4A92-13C8-41DE-AD96-999EF3CE4BC1}" destId="{9DA54602-36FC-40CA-A687-74DB03D0DEF7}" srcOrd="0" destOrd="0" presId="urn:microsoft.com/office/officeart/2005/8/layout/pList1"/>
    <dgm:cxn modelId="{CD1052F9-54D2-40BA-AA5D-524C18311E47}" type="presParOf" srcId="{349A1CF8-1B95-4E45-BA2F-DD7CCB797747}" destId="{DB6E7B51-6297-490C-9AE3-98525F790A49}" srcOrd="0" destOrd="0" presId="urn:microsoft.com/office/officeart/2005/8/layout/pList1"/>
    <dgm:cxn modelId="{943E983A-3EA9-4701-AB03-44B140AF4F4D}" type="presParOf" srcId="{DB6E7B51-6297-490C-9AE3-98525F790A49}" destId="{C2C3B0D0-00D5-4E2B-B4AE-B3EA6452BFA0}" srcOrd="0" destOrd="0" presId="urn:microsoft.com/office/officeart/2005/8/layout/pList1"/>
    <dgm:cxn modelId="{A65DE427-B78A-4516-B34A-AC556E29ABC2}" type="presParOf" srcId="{DB6E7B51-6297-490C-9AE3-98525F790A49}" destId="{BDEE3FD7-EB2F-425E-ACDC-C250E5969ADC}" srcOrd="1" destOrd="0" presId="urn:microsoft.com/office/officeart/2005/8/layout/pList1"/>
    <dgm:cxn modelId="{66F4B718-C671-41AA-9510-057DC268A11E}" type="presParOf" srcId="{349A1CF8-1B95-4E45-BA2F-DD7CCB797747}" destId="{B2EC473A-E4A4-4032-A4B1-A481C6DDBA1C}" srcOrd="1" destOrd="0" presId="urn:microsoft.com/office/officeart/2005/8/layout/pList1"/>
    <dgm:cxn modelId="{590A1DD5-B745-437C-85FE-0044BA8AB5E8}" type="presParOf" srcId="{349A1CF8-1B95-4E45-BA2F-DD7CCB797747}" destId="{82F529C2-2CBB-4823-9A1D-3BE3B89226B4}" srcOrd="2" destOrd="0" presId="urn:microsoft.com/office/officeart/2005/8/layout/pList1"/>
    <dgm:cxn modelId="{2A1ACE54-C0F1-4BC9-8B36-914F03AF3BCF}" type="presParOf" srcId="{82F529C2-2CBB-4823-9A1D-3BE3B89226B4}" destId="{BBFAA836-0C93-48A2-B0AE-D0D032FEE127}" srcOrd="0" destOrd="0" presId="urn:microsoft.com/office/officeart/2005/8/layout/pList1"/>
    <dgm:cxn modelId="{A3FB8B68-8387-4A19-BC20-1430822A6313}" type="presParOf" srcId="{82F529C2-2CBB-4823-9A1D-3BE3B89226B4}" destId="{A8D4C1AC-D748-4B51-939F-19167BFB52A9}" srcOrd="1" destOrd="0" presId="urn:microsoft.com/office/officeart/2005/8/layout/pList1"/>
    <dgm:cxn modelId="{30700A39-E816-456E-B67A-4F595EBEAEDF}" type="presParOf" srcId="{349A1CF8-1B95-4E45-BA2F-DD7CCB797747}" destId="{8B34B4FF-B7E1-4DC3-8AA6-96FE28CD94C4}" srcOrd="3" destOrd="0" presId="urn:microsoft.com/office/officeart/2005/8/layout/pList1"/>
    <dgm:cxn modelId="{74D5B8E9-D5C4-4558-B651-3E39423AB1CD}" type="presParOf" srcId="{349A1CF8-1B95-4E45-BA2F-DD7CCB797747}" destId="{AC20A04C-CC5B-4009-B208-658673832B26}" srcOrd="4" destOrd="0" presId="urn:microsoft.com/office/officeart/2005/8/layout/pList1"/>
    <dgm:cxn modelId="{A3C95AA9-6DD7-4604-9C5D-D3AA6A7B250D}" type="presParOf" srcId="{AC20A04C-CC5B-4009-B208-658673832B26}" destId="{0EA660B5-EE69-410C-9092-1A8CE7E9EBFC}" srcOrd="0" destOrd="0" presId="urn:microsoft.com/office/officeart/2005/8/layout/pList1"/>
    <dgm:cxn modelId="{7614019A-51A7-4E33-8329-633F1CD5707C}" type="presParOf" srcId="{AC20A04C-CC5B-4009-B208-658673832B26}" destId="{02B81237-8801-47D6-8EC6-76EB8C718B40}" srcOrd="1" destOrd="0" presId="urn:microsoft.com/office/officeart/2005/8/layout/pList1"/>
    <dgm:cxn modelId="{178D1C14-E2B4-484B-A657-28EC9B1D6D58}" type="presParOf" srcId="{349A1CF8-1B95-4E45-BA2F-DD7CCB797747}" destId="{673713A3-1E2A-466A-B4EC-7F1B16A25A30}" srcOrd="5" destOrd="0" presId="urn:microsoft.com/office/officeart/2005/8/layout/pList1"/>
    <dgm:cxn modelId="{030DFCBE-1031-4773-873B-378FD53B1932}" type="presParOf" srcId="{349A1CF8-1B95-4E45-BA2F-DD7CCB797747}" destId="{E0E33346-DC1E-4107-A008-8B9178908248}" srcOrd="6" destOrd="0" presId="urn:microsoft.com/office/officeart/2005/8/layout/pList1"/>
    <dgm:cxn modelId="{AA8A6969-C840-4ED2-858E-1AED6C22DB3C}" type="presParOf" srcId="{E0E33346-DC1E-4107-A008-8B9178908248}" destId="{07B2AF41-F854-47FB-9A33-A3A737ED89EE}" srcOrd="0" destOrd="0" presId="urn:microsoft.com/office/officeart/2005/8/layout/pList1"/>
    <dgm:cxn modelId="{91875C32-BCE5-41B6-9AED-6EEF61E2C03F}" type="presParOf" srcId="{E0E33346-DC1E-4107-A008-8B9178908248}" destId="{9DA54602-36FC-40CA-A687-74DB03D0DEF7}" srcOrd="1" destOrd="0" presId="urn:microsoft.com/office/officeart/2005/8/layout/pList1"/>
    <dgm:cxn modelId="{04FABD79-5D45-44EE-A7E3-4BD790CC9F64}" type="presParOf" srcId="{349A1CF8-1B95-4E45-BA2F-DD7CCB797747}" destId="{2BEF0209-6793-4EF6-BD62-B3917D3B8651}" srcOrd="7" destOrd="0" presId="urn:microsoft.com/office/officeart/2005/8/layout/pList1"/>
    <dgm:cxn modelId="{9A8F2E04-53AD-436E-A8E1-7009F6E726F0}" type="presParOf" srcId="{349A1CF8-1B95-4E45-BA2F-DD7CCB797747}" destId="{BD79968A-B489-48F1-BD82-8804AB9A43B9}" srcOrd="8" destOrd="0" presId="urn:microsoft.com/office/officeart/2005/8/layout/pList1"/>
    <dgm:cxn modelId="{7D678498-4E9C-4CF5-8C9E-032240C6E531}" type="presParOf" srcId="{BD79968A-B489-48F1-BD82-8804AB9A43B9}" destId="{8C7CDBFF-F038-432A-BA63-774EC599F32E}" srcOrd="0" destOrd="0" presId="urn:microsoft.com/office/officeart/2005/8/layout/pList1"/>
    <dgm:cxn modelId="{5FECF3C7-B095-4742-84F8-123A25911191}" type="presParOf" srcId="{BD79968A-B489-48F1-BD82-8804AB9A43B9}" destId="{9EF00F49-4C07-400E-B995-3FB8A58C8C3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3DDA8-817F-4F8B-B6DC-A0FAB6EDF875}">
      <dsp:nvSpPr>
        <dsp:cNvPr id="0" name=""/>
        <dsp:cNvSpPr/>
      </dsp:nvSpPr>
      <dsp:spPr>
        <a:xfrm>
          <a:off x="937639" y="363"/>
          <a:ext cx="2256149" cy="1651317"/>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6EE97-192B-4C1B-AE84-A0D2615A53F4}">
      <dsp:nvSpPr>
        <dsp:cNvPr id="0" name=""/>
        <dsp:cNvSpPr/>
      </dsp:nvSpPr>
      <dsp:spPr>
        <a:xfrm>
          <a:off x="1037030" y="1534784"/>
          <a:ext cx="2057366" cy="76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err="1"/>
            <a:t>Tibeto</a:t>
          </a:r>
          <a:r>
            <a:rPr lang="en-US" sz="1600" b="1" kern="1200" dirty="0"/>
            <a:t> </a:t>
          </a:r>
          <a:r>
            <a:rPr lang="en-US" sz="1600" b="1" kern="1200" dirty="0" err="1"/>
            <a:t>dangaus</a:t>
          </a:r>
          <a:r>
            <a:rPr lang="en-US" sz="1600" b="1" kern="1200" dirty="0"/>
            <a:t> </a:t>
          </a:r>
          <a:r>
            <a:rPr lang="en-US" sz="1600" b="1" kern="1200" dirty="0" err="1"/>
            <a:t>palaidojimai</a:t>
          </a:r>
          <a:endParaRPr lang="en-NL" sz="1600" b="1" kern="1200" dirty="0"/>
        </a:p>
        <a:p>
          <a:pPr marL="0" lvl="0" indent="0" algn="ctr" defTabSz="711200">
            <a:lnSpc>
              <a:spcPct val="90000"/>
            </a:lnSpc>
            <a:spcBef>
              <a:spcPct val="0"/>
            </a:spcBef>
            <a:spcAft>
              <a:spcPct val="35000"/>
            </a:spcAft>
            <a:buNone/>
          </a:pPr>
          <a:r>
            <a:rPr lang="en-US" sz="1600" b="1" kern="1200" dirty="0"/>
            <a:t>I</a:t>
          </a:r>
          <a:endParaRPr lang="en-NL" sz="1600" b="1" kern="1200" dirty="0"/>
        </a:p>
        <a:p>
          <a:pPr marL="0" lvl="0" indent="0" algn="ctr" defTabSz="711200">
            <a:lnSpc>
              <a:spcPct val="90000"/>
            </a:lnSpc>
            <a:spcBef>
              <a:spcPct val="0"/>
            </a:spcBef>
            <a:spcAft>
              <a:spcPct val="35000"/>
            </a:spcAft>
            <a:buNone/>
          </a:pPr>
          <a:r>
            <a:rPr lang="lt-LT" sz="1600" b="1" kern="1200" dirty="0"/>
            <a:t>Kremavimas ant Varanasio piratų</a:t>
          </a:r>
          <a:endParaRPr lang="en-NL" sz="1600" b="1" kern="1200" dirty="0"/>
        </a:p>
        <a:p>
          <a:pPr marL="0" lvl="0" indent="0" algn="ctr" defTabSz="711200">
            <a:lnSpc>
              <a:spcPct val="90000"/>
            </a:lnSpc>
            <a:spcBef>
              <a:spcPct val="0"/>
            </a:spcBef>
            <a:spcAft>
              <a:spcPct val="35000"/>
            </a:spcAft>
            <a:buNone/>
          </a:pPr>
          <a:r>
            <a:rPr lang="en-US" sz="1600" b="1" kern="1200" dirty="0" err="1"/>
            <a:t>Pelenai</a:t>
          </a:r>
          <a:r>
            <a:rPr lang="en-US" sz="1600" b="1" kern="1200" dirty="0"/>
            <a:t> </a:t>
          </a:r>
          <a:r>
            <a:rPr lang="en-US" sz="1600" b="1" kern="1200" dirty="0" err="1"/>
            <a:t>barstomi</a:t>
          </a:r>
          <a:r>
            <a:rPr lang="en-US" sz="1600" b="1" kern="1200" dirty="0"/>
            <a:t> </a:t>
          </a:r>
          <a:r>
            <a:rPr lang="en-US" sz="1600" b="1" kern="1200" dirty="0" err="1"/>
            <a:t>jūroje</a:t>
          </a:r>
          <a:r>
            <a:rPr lang="en-US" sz="1600" b="1" kern="1200" dirty="0"/>
            <a:t> </a:t>
          </a:r>
          <a:r>
            <a:rPr lang="en-US" sz="1600" b="1" kern="1200" dirty="0" err="1"/>
            <a:t>Honkonge</a:t>
          </a:r>
          <a:endParaRPr lang="en-NL" sz="1600" b="1" kern="1200" dirty="0"/>
        </a:p>
        <a:p>
          <a:pPr marL="0" lvl="0" indent="0" algn="ctr" defTabSz="711200">
            <a:lnSpc>
              <a:spcPct val="90000"/>
            </a:lnSpc>
            <a:spcBef>
              <a:spcPct val="0"/>
            </a:spcBef>
            <a:spcAft>
              <a:spcPct val="35000"/>
            </a:spcAft>
            <a:buNone/>
          </a:pPr>
          <a:r>
            <a:rPr lang="lt-LT" sz="1600" b="1" kern="1200" dirty="0"/>
            <a:t>Ikwa ozu, „antrieji palaidojimai“ Nigerijos Igbo Pelenai barstomi jūroje Honkonge</a:t>
          </a:r>
          <a:endParaRPr lang="en-NL" sz="1600" b="1" kern="1200" dirty="0"/>
        </a:p>
      </dsp:txBody>
      <dsp:txXfrm>
        <a:off x="1037030" y="1534784"/>
        <a:ext cx="2057366" cy="763282"/>
      </dsp:txXfrm>
    </dsp:sp>
    <dsp:sp modelId="{880E8B6A-9889-48E4-B4D7-E8475D97B1A1}">
      <dsp:nvSpPr>
        <dsp:cNvPr id="0" name=""/>
        <dsp:cNvSpPr/>
      </dsp:nvSpPr>
      <dsp:spPr>
        <a:xfrm>
          <a:off x="3399611" y="363"/>
          <a:ext cx="2256128" cy="1651317"/>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83ECA-7E59-4000-B041-E5935257BB38}">
      <dsp:nvSpPr>
        <dsp:cNvPr id="0" name=""/>
        <dsp:cNvSpPr/>
      </dsp:nvSpPr>
      <dsp:spPr>
        <a:xfrm>
          <a:off x="3498992" y="1534784"/>
          <a:ext cx="2057366" cy="76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err="1"/>
            <a:t>Irano</a:t>
          </a:r>
          <a:r>
            <a:rPr lang="en-US" sz="1600" b="1" kern="1200" dirty="0"/>
            <a:t> </a:t>
          </a:r>
          <a:r>
            <a:rPr lang="en-US" sz="1600" b="1" kern="1200" dirty="0" err="1"/>
            <a:t>tylos</a:t>
          </a:r>
          <a:r>
            <a:rPr lang="en-US" sz="1600" b="1" kern="1200" dirty="0"/>
            <a:t> </a:t>
          </a:r>
          <a:r>
            <a:rPr lang="en-US" sz="1600" b="1" kern="1200" dirty="0" err="1"/>
            <a:t>bokštai</a:t>
          </a:r>
          <a:r>
            <a:rPr lang="et-EE" sz="1600" b="1" kern="1200" dirty="0"/>
            <a:t> </a:t>
          </a:r>
          <a:endParaRPr lang="et-EE" sz="1600" kern="1200" dirty="0"/>
        </a:p>
      </dsp:txBody>
      <dsp:txXfrm>
        <a:off x="3498992" y="1534784"/>
        <a:ext cx="2057366" cy="763282"/>
      </dsp:txXfrm>
    </dsp:sp>
    <dsp:sp modelId="{F32B2948-ACCA-45DE-A0BD-37769737DDB6}">
      <dsp:nvSpPr>
        <dsp:cNvPr id="0" name=""/>
        <dsp:cNvSpPr/>
      </dsp:nvSpPr>
      <dsp:spPr>
        <a:xfrm>
          <a:off x="5861563" y="363"/>
          <a:ext cx="2256128" cy="1651317"/>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0C72E-AC11-4D2D-B689-F800ADB71670}">
      <dsp:nvSpPr>
        <dsp:cNvPr id="0" name=""/>
        <dsp:cNvSpPr/>
      </dsp:nvSpPr>
      <dsp:spPr>
        <a:xfrm>
          <a:off x="5960944" y="1534784"/>
          <a:ext cx="2057366" cy="76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lt-LT" sz="1600" b="1" kern="1200" dirty="0"/>
            <a:t>Kremavimas ant Varanasio</a:t>
          </a:r>
          <a:endParaRPr lang="et-EE" sz="1600" kern="1200" dirty="0"/>
        </a:p>
      </dsp:txBody>
      <dsp:txXfrm>
        <a:off x="5960944" y="1534784"/>
        <a:ext cx="2057366" cy="763282"/>
      </dsp:txXfrm>
    </dsp:sp>
    <dsp:sp modelId="{0BF254A7-7294-4450-B30D-F166DFD03D56}">
      <dsp:nvSpPr>
        <dsp:cNvPr id="0" name=""/>
        <dsp:cNvSpPr/>
      </dsp:nvSpPr>
      <dsp:spPr>
        <a:xfrm>
          <a:off x="937629" y="2503804"/>
          <a:ext cx="2256128" cy="1651317"/>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E7C8C-AA03-4527-9869-96246FA602CB}">
      <dsp:nvSpPr>
        <dsp:cNvPr id="0" name=""/>
        <dsp:cNvSpPr/>
      </dsp:nvSpPr>
      <dsp:spPr>
        <a:xfrm>
          <a:off x="1037010" y="4038225"/>
          <a:ext cx="2057366" cy="76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endParaRPr lang="et-EE" sz="1600" kern="1200" dirty="0"/>
        </a:p>
      </dsp:txBody>
      <dsp:txXfrm>
        <a:off x="1037010" y="4038225"/>
        <a:ext cx="2057366" cy="763282"/>
      </dsp:txXfrm>
    </dsp:sp>
    <dsp:sp modelId="{48B3FADD-3F7D-4AC4-8E10-238B2656D36C}">
      <dsp:nvSpPr>
        <dsp:cNvPr id="0" name=""/>
        <dsp:cNvSpPr/>
      </dsp:nvSpPr>
      <dsp:spPr>
        <a:xfrm>
          <a:off x="3399580" y="2503804"/>
          <a:ext cx="2256149" cy="1651317"/>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80A5C-A66A-4536-92EA-6751EB614FC8}">
      <dsp:nvSpPr>
        <dsp:cNvPr id="0" name=""/>
        <dsp:cNvSpPr/>
      </dsp:nvSpPr>
      <dsp:spPr>
        <a:xfrm>
          <a:off x="3498972" y="4038225"/>
          <a:ext cx="2057366" cy="76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dirty="0" err="1">
              <a:solidFill>
                <a:schemeClr val="tx1"/>
              </a:solidFill>
              <a:effectLst/>
              <a:latin typeface="+mn-lt"/>
              <a:ea typeface="+mn-ea"/>
              <a:cs typeface="+mn-cs"/>
            </a:rPr>
            <a:t>Ikwa</a:t>
          </a:r>
          <a:r>
            <a:rPr lang="en-US" sz="1600" b="1" i="0" kern="1200" dirty="0">
              <a:solidFill>
                <a:schemeClr val="tx1"/>
              </a:solidFill>
              <a:effectLst/>
              <a:latin typeface="+mn-lt"/>
              <a:ea typeface="+mn-ea"/>
              <a:cs typeface="+mn-cs"/>
            </a:rPr>
            <a:t> </a:t>
          </a:r>
          <a:r>
            <a:rPr lang="en-US" sz="1600" b="1" i="0" kern="1200" dirty="0" err="1">
              <a:solidFill>
                <a:schemeClr val="tx1"/>
              </a:solidFill>
              <a:effectLst/>
              <a:latin typeface="+mn-lt"/>
              <a:ea typeface="+mn-ea"/>
              <a:cs typeface="+mn-cs"/>
            </a:rPr>
            <a:t>ozu</a:t>
          </a:r>
          <a:r>
            <a:rPr lang="en-US" sz="1600" b="1" i="0" kern="1200" dirty="0">
              <a:solidFill>
                <a:schemeClr val="tx1"/>
              </a:solidFill>
              <a:effectLst/>
              <a:latin typeface="+mn-lt"/>
              <a:ea typeface="+mn-ea"/>
              <a:cs typeface="+mn-cs"/>
            </a:rPr>
            <a:t>,</a:t>
          </a:r>
          <a:r>
            <a:rPr lang="lt-LT" sz="1600" b="1" i="0" kern="1200" dirty="0">
              <a:solidFill>
                <a:schemeClr val="tx1"/>
              </a:solidFill>
              <a:effectLst/>
              <a:latin typeface="+mn-lt"/>
              <a:ea typeface="+mn-ea"/>
              <a:cs typeface="+mn-cs"/>
            </a:rPr>
            <a:t> antrieji palaidojimai Nigerijoje</a:t>
          </a:r>
          <a:endParaRPr lang="et-EE" sz="1600" b="1" kern="1200" dirty="0"/>
        </a:p>
      </dsp:txBody>
      <dsp:txXfrm>
        <a:off x="3498972" y="4038225"/>
        <a:ext cx="2057366" cy="763282"/>
      </dsp:txXfrm>
    </dsp:sp>
    <dsp:sp modelId="{0BA8F90B-C1B0-4D63-9BDA-3A84CB158FA9}">
      <dsp:nvSpPr>
        <dsp:cNvPr id="0" name=""/>
        <dsp:cNvSpPr/>
      </dsp:nvSpPr>
      <dsp:spPr>
        <a:xfrm>
          <a:off x="5861552" y="2503804"/>
          <a:ext cx="2256149" cy="1651317"/>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5C8A0-6287-474F-8269-CF15031488D5}">
      <dsp:nvSpPr>
        <dsp:cNvPr id="0" name=""/>
        <dsp:cNvSpPr/>
      </dsp:nvSpPr>
      <dsp:spPr>
        <a:xfrm>
          <a:off x="5960944" y="4038225"/>
          <a:ext cx="2057366" cy="76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t-EE" sz="1600" kern="1200" dirty="0"/>
            <a:t>Šokiai su mirusiaisiais Madagaskare</a:t>
          </a:r>
        </a:p>
      </dsp:txBody>
      <dsp:txXfrm>
        <a:off x="5960944" y="4038225"/>
        <a:ext cx="2057366" cy="763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3B0D0-00D5-4E2B-B4AE-B3EA6452BFA0}">
      <dsp:nvSpPr>
        <dsp:cNvPr id="0" name=""/>
        <dsp:cNvSpPr/>
      </dsp:nvSpPr>
      <dsp:spPr>
        <a:xfrm>
          <a:off x="1073138" y="797"/>
          <a:ext cx="2312033" cy="169222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E3FD7-EB2F-425E-ACDC-C250E5969ADC}">
      <dsp:nvSpPr>
        <dsp:cNvPr id="0" name=""/>
        <dsp:cNvSpPr/>
      </dsp:nvSpPr>
      <dsp:spPr>
        <a:xfrm>
          <a:off x="1174991" y="1573226"/>
          <a:ext cx="2108326" cy="78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a:t>Ganos fantazijos karstai</a:t>
          </a:r>
          <a:endParaRPr lang="et-EE" sz="1600" kern="1200" dirty="0"/>
        </a:p>
      </dsp:txBody>
      <dsp:txXfrm>
        <a:off x="1174991" y="1573226"/>
        <a:ext cx="2108326" cy="782189"/>
      </dsp:txXfrm>
    </dsp:sp>
    <dsp:sp modelId="{BBFAA836-0C93-48A2-B0AE-D0D032FEE127}">
      <dsp:nvSpPr>
        <dsp:cNvPr id="0" name=""/>
        <dsp:cNvSpPr/>
      </dsp:nvSpPr>
      <dsp:spPr>
        <a:xfrm>
          <a:off x="3596092" y="797"/>
          <a:ext cx="2312033" cy="1692220"/>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4C1AC-D748-4B51-939F-19167BFB52A9}">
      <dsp:nvSpPr>
        <dsp:cNvPr id="0" name=""/>
        <dsp:cNvSpPr/>
      </dsp:nvSpPr>
      <dsp:spPr>
        <a:xfrm>
          <a:off x="3697945" y="1573226"/>
          <a:ext cx="2108326" cy="78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lt-LT" sz="1600" b="1" kern="1200" dirty="0"/>
            <a:t>Filipinų Igorotų genties kabantys karstai</a:t>
          </a:r>
          <a:endParaRPr lang="et-EE" sz="1600" kern="1200" dirty="0"/>
        </a:p>
      </dsp:txBody>
      <dsp:txXfrm>
        <a:off x="3697945" y="1573226"/>
        <a:ext cx="2108326" cy="782189"/>
      </dsp:txXfrm>
    </dsp:sp>
    <dsp:sp modelId="{0EA660B5-EE69-410C-9092-1A8CE7E9EBFC}">
      <dsp:nvSpPr>
        <dsp:cNvPr id="0" name=""/>
        <dsp:cNvSpPr/>
      </dsp:nvSpPr>
      <dsp:spPr>
        <a:xfrm>
          <a:off x="6119046" y="797"/>
          <a:ext cx="2312033" cy="169222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81237-8801-47D6-8EC6-76EB8C718B40}">
      <dsp:nvSpPr>
        <dsp:cNvPr id="0" name=""/>
        <dsp:cNvSpPr/>
      </dsp:nvSpPr>
      <dsp:spPr>
        <a:xfrm>
          <a:off x="6220900" y="1573226"/>
          <a:ext cx="2108326" cy="78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lt-LT" sz="1600" b="1" kern="1200" dirty="0"/>
            <a:t>Šiuolaikinės mumijos stebi Papua Naujosios Gvinėjos anga gentį</a:t>
          </a:r>
          <a:endParaRPr lang="et-EE" sz="1600" kern="1200" dirty="0"/>
        </a:p>
      </dsp:txBody>
      <dsp:txXfrm>
        <a:off x="6220900" y="1573226"/>
        <a:ext cx="2108326" cy="782189"/>
      </dsp:txXfrm>
    </dsp:sp>
    <dsp:sp modelId="{07B2AF41-F854-47FB-9A33-A3A737ED89EE}">
      <dsp:nvSpPr>
        <dsp:cNvPr id="0" name=""/>
        <dsp:cNvSpPr/>
      </dsp:nvSpPr>
      <dsp:spPr>
        <a:xfrm>
          <a:off x="2538321" y="2566248"/>
          <a:ext cx="2108326" cy="1452637"/>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A54602-36FC-40CA-A687-74DB03D0DEF7}">
      <dsp:nvSpPr>
        <dsp:cNvPr id="0" name=""/>
        <dsp:cNvSpPr/>
      </dsp:nvSpPr>
      <dsp:spPr>
        <a:xfrm>
          <a:off x="2538321" y="4018885"/>
          <a:ext cx="2108326" cy="78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lt-LT" sz="1600" b="1" i="0" kern="1200" dirty="0">
              <a:solidFill>
                <a:schemeClr val="tx1"/>
              </a:solidFill>
              <a:effectLst/>
              <a:latin typeface="+mn-lt"/>
              <a:ea typeface="+mn-ea"/>
              <a:cs typeface="+mn-cs"/>
            </a:rPr>
            <a:t>Naujojo Orleano džiazo laidotuvės</a:t>
          </a:r>
          <a:endParaRPr lang="et-EE" sz="1600" kern="1200" dirty="0"/>
        </a:p>
      </dsp:txBody>
      <dsp:txXfrm>
        <a:off x="2538321" y="4018885"/>
        <a:ext cx="2108326" cy="782189"/>
      </dsp:txXfrm>
    </dsp:sp>
    <dsp:sp modelId="{8C7CDBFF-F038-432A-BA63-774EC599F32E}">
      <dsp:nvSpPr>
        <dsp:cNvPr id="0" name=""/>
        <dsp:cNvSpPr/>
      </dsp:nvSpPr>
      <dsp:spPr>
        <a:xfrm>
          <a:off x="4857569" y="2566248"/>
          <a:ext cx="2108326" cy="1452637"/>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00F49-4C07-400E-B995-3FB8A58C8C3B}">
      <dsp:nvSpPr>
        <dsp:cNvPr id="0" name=""/>
        <dsp:cNvSpPr/>
      </dsp:nvSpPr>
      <dsp:spPr>
        <a:xfrm>
          <a:off x="4857569" y="4018885"/>
          <a:ext cx="2108326" cy="78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lt-LT" sz="1600" b="0" i="0" kern="1200" dirty="0">
              <a:solidFill>
                <a:schemeClr val="tx1"/>
              </a:solidFill>
              <a:effectLst/>
              <a:latin typeface="+mn-lt"/>
              <a:ea typeface="+mn-ea"/>
              <a:cs typeface="+mn-cs"/>
            </a:rPr>
            <a:t>Tana Toraja rytinėje Indonezijoje</a:t>
          </a:r>
          <a:endParaRPr lang="et-EE" sz="1600" kern="1200" dirty="0"/>
        </a:p>
      </dsp:txBody>
      <dsp:txXfrm>
        <a:off x="4857569" y="4018885"/>
        <a:ext cx="2108326" cy="78218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3FEF6-0D04-4D31-85E8-8E1410CE1822}" type="datetimeFigureOut">
              <a:rPr lang="lv-LV" smtClean="0"/>
              <a:t>01.08.2021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A99B9-325F-48CF-8A80-24F90CDB2B3C}" type="slidenum">
              <a:rPr lang="lv-LV" smtClean="0"/>
              <a:t>‹#›</a:t>
            </a:fld>
            <a:endParaRPr lang="lv-LV"/>
          </a:p>
        </p:txBody>
      </p:sp>
    </p:spTree>
    <p:extLst>
      <p:ext uri="{BB962C8B-B14F-4D97-AF65-F5344CB8AC3E}">
        <p14:creationId xmlns:p14="http://schemas.microsoft.com/office/powerpoint/2010/main" val="392079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altLang="et-EE" dirty="0">
                <a:solidFill>
                  <a:srgbClr val="000066"/>
                </a:solidFill>
              </a:rPr>
              <a:t>Mirtis yra visuotinė patirtis, su kuria galiausiai susidursime visi. Mes siejame mirtį su senatve, tačiau mirtis pasireiškia visą gyvenimo laikotarpį.</a:t>
            </a:r>
            <a:endParaRPr lang="en-US" altLang="et-EE" dirty="0">
              <a:solidFill>
                <a:srgbClr val="000066"/>
              </a:solidFill>
            </a:endParaRPr>
          </a:p>
          <a:p>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1</a:t>
            </a:fld>
            <a:endParaRPr lang="lv-LV"/>
          </a:p>
        </p:txBody>
      </p:sp>
    </p:spTree>
    <p:extLst>
      <p:ext uri="{BB962C8B-B14F-4D97-AF65-F5344CB8AC3E}">
        <p14:creationId xmlns:p14="http://schemas.microsoft.com/office/powerpoint/2010/main" val="288492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a:solidFill>
                  <a:schemeClr val="tx1"/>
                </a:solidFill>
                <a:effectLst/>
                <a:latin typeface="+mn-lt"/>
                <a:ea typeface="+mn-ea"/>
                <a:cs typeface="+mn-cs"/>
              </a:rPr>
              <a:t>Negrįžtamumas - reiškia mirties pastovumą. Vaikai gali suvokti, kad mirusysis išvyko į kelionę, ir gali supykti, kai tas asmuo negrįžta.</a:t>
            </a:r>
          </a:p>
          <a:p>
            <a:r>
              <a:rPr lang="lt-LT" sz="1200" b="0" i="0" kern="1200" dirty="0">
                <a:solidFill>
                  <a:schemeClr val="tx1"/>
                </a:solidFill>
                <a:effectLst/>
                <a:latin typeface="+mn-lt"/>
                <a:ea typeface="+mn-ea"/>
                <a:cs typeface="+mn-cs"/>
              </a:rPr>
              <a:t>Galutinumas (nefunkcionalumas) - būsena, kurioje visos gyvybės funkcijos visiškai nutrūksta. Maži vaikai dažnai priskiria gyvenimą visiems daiktams. Tai vadinama „animizmu“. Jie gali bijoti, kad miręs žmogus negalės „pamatyti“ karste, kai jis bus uždarytas, nes negali suprasti „visų gyvenimo funkcijų pabaigos“, kuri įvyksta mirus.</a:t>
            </a:r>
          </a:p>
          <a:p>
            <a:r>
              <a:rPr lang="lt-LT" sz="1200" b="0" i="0" kern="1200" dirty="0">
                <a:solidFill>
                  <a:schemeClr val="tx1"/>
                </a:solidFill>
                <a:effectLst/>
                <a:latin typeface="+mn-lt"/>
                <a:ea typeface="+mn-ea"/>
                <a:cs typeface="+mn-cs"/>
              </a:rPr>
              <a:t>Priežastinis ryšys - vaikams reikia padėti suprasti tikrąsias mirties priežastis. Magiškas mąstymas gali priversti vaiką prisiimti atsakomybę už artimo žmogaus mirtį, padaręs išvadą, kad jo blogos mintys ar nesusiję veiksmai buvo asmens mirties priežastis, sukėlusi per didelę kaltę.</a:t>
            </a:r>
          </a:p>
          <a:p>
            <a:r>
              <a:rPr lang="lt-LT" sz="1200" b="0" i="0" kern="1200" dirty="0">
                <a:solidFill>
                  <a:schemeClr val="tx1"/>
                </a:solidFill>
                <a:effectLst/>
                <a:latin typeface="+mn-lt"/>
                <a:ea typeface="+mn-ea"/>
                <a:cs typeface="+mn-cs"/>
              </a:rPr>
              <a:t>Neišvengiamumas (universalumas) - viskas, kas gyva, ilgainiui turi mirti. Iš pradžių vaikai gali galvoti apie save ir savo šeimos narius apie nemirtingus. Tada, kai kas nors miršta, jie bijo, kad visi artimi žmonės mirs. Svarbu padėti vaikams suprasti, kad kiekvienas žmogus turi savo laiką mirti.</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Kūdikiai ir maži vaikai - net maži vaikai gali pajusti, kad kažkas negerai, kai kas nors mirė. Jei įmanoma, svarbu nepažeisti rutinos. Taip pat venkite atsiskyrimo nuo mažų vaikų. Tai pasako jūsų vaikui, kad kažkas negerai, tačiau tai nėra jo kaltė ir viskas bus gerai. Norėdami paaiškinti, kas yra negerai, galite naudoti konkrečius ir paprastus terminus. "Močiutės nebėra čia, ir mes visi jos labai ilgimės".</a:t>
            </a:r>
          </a:p>
          <a:p>
            <a:r>
              <a:rPr lang="lt-LT" sz="1200" b="0" i="0" kern="1200" dirty="0">
                <a:solidFill>
                  <a:schemeClr val="tx1"/>
                </a:solidFill>
                <a:effectLst/>
                <a:latin typeface="+mn-lt"/>
                <a:ea typeface="+mn-ea"/>
                <a:cs typeface="+mn-cs"/>
              </a:rPr>
              <a:t>Ikimokyklinio amžiaus vaikai - šie vaikai pripažįsta mirtį, tačiau jie mato mirtį kaip kažkokią laikiną. Svarbu su jais vartoti paprastą, aiškią kalbą. Venkite sakyti: „Ji nuėjo miegoti“ arba „mirė“. Maži vaikai nesupras šių frazių ir gali sukelti dar daugiau baimės. Jei močiutė eitų miegoti ir niekada negrįžtų, galbūt neturėčiau eiti miegoti ... Vietoj to galėtumėte pasakyti: „Močiutė mirė. Tai reiškia, kad jos kūnas nustojo veikti. Nebegalėsime jos pamatyti, ir visi jos labai ilgėsimės “. Paprasčiau - vaikai gali apdoroti tik tiek informacijos. Bet jūs taip pat galite priminti savo vaikui, kad mes visada turėsime savo prisiminimus. Religinėms šeimoms religinių paaiškinimų naudojimas gali būti prasmingas ir naudingas. Tačiau vaikams gali būti painu, jei religija šeimoje aptariama tik tada, kai įvyksta mirtis.</a:t>
            </a:r>
          </a:p>
          <a:p>
            <a:r>
              <a:rPr lang="lt-LT" sz="1200" b="0" i="0" kern="1200" dirty="0">
                <a:solidFill>
                  <a:schemeClr val="tx1"/>
                </a:solidFill>
                <a:effectLst/>
                <a:latin typeface="+mn-lt"/>
                <a:ea typeface="+mn-ea"/>
                <a:cs typeface="+mn-cs"/>
              </a:rPr>
              <a:t>Mokyklinis amžius - šioje amžiaus grupėje klausymasis gali būti naudingesnis nei kalbėjimas. Šie vaikai keičiasi taip greitai, kad gali būti sunku tiksliai žinoti, kiek jie supranta. Pradėkite paprasčiausiai paklausdami ... Galite padėti išsiaiškinti daug ir sumaištį bei nesusipratimą. Sąžiningai atsakykite į jų klausimus. Ir atminkite, sielvartas yra procesas. Suteikite savo mokyklinio amžiaus vaikams daug galimybių kalbėti apie savo jausmus ir baimes.</a:t>
            </a:r>
          </a:p>
          <a:p>
            <a:r>
              <a:rPr lang="lt-LT" sz="1200" b="0" i="0" kern="1200" dirty="0">
                <a:solidFill>
                  <a:schemeClr val="tx1"/>
                </a:solidFill>
                <a:effectLst/>
                <a:latin typeface="+mn-lt"/>
                <a:ea typeface="+mn-ea"/>
                <a:cs typeface="+mn-cs"/>
              </a:rPr>
              <a:t>Paaugliai - paaugliai vaikai supranta suaugusiojo mirtį, tačiau neturi suaugusiojo galimybių bendrauti ar susidoroti. Po mirties jie turi daug minčių ir emocijų, su kuriomis galbūt nežino, kaip elgtis. Jie gali pradėti bijoti savo mirties arba abejoti gyvenimo ir mirties „teisingumu“. Daugelis paauglių reaguos į šiuos jausmus elgdamiesi ar elgdamiesi rizikingai. Kad ir kaip stengtumėtės, jūsų paauglys gali nenorėti apie tai kalbėti. Kantrybė yra nepaprastai svarbi (net labiau nei įprasta), tačiau nereikėtų priimti blogo elgesio.</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Mirtis yra sunki, ypač vaikams, kurie vis dar bando išsiaiškinti pasaulį. Padėdami savo vaikams susidoroti su mirtimi, būkite kantrūs ir būkite pasiruošę.</a:t>
            </a: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2</a:t>
            </a:fld>
            <a:endParaRPr lang="lv-LV"/>
          </a:p>
        </p:txBody>
      </p:sp>
    </p:spTree>
    <p:extLst>
      <p:ext uri="{BB962C8B-B14F-4D97-AF65-F5344CB8AC3E}">
        <p14:creationId xmlns:p14="http://schemas.microsoft.com/office/powerpoint/2010/main" val="72167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a:solidFill>
                  <a:schemeClr val="tx1"/>
                </a:solidFill>
                <a:effectLst/>
                <a:latin typeface="+mn-lt"/>
                <a:ea typeface="+mn-ea"/>
                <a:cs typeface="+mn-cs"/>
              </a:rPr>
              <a:t>Socialiniai santykiai labai veikia individo gyvenimo patirtį. Mirus mylimam žmogui, žmonės dažnai iš esmės keičia gyvenimą, įskaitant santykių su kitais pokyčius. Huntingtono universitete atlikto tyrimo metu mokslininkai nustatė, kad tėvų, bendraamžių ar kito artimo žmogaus mirtis buvo susijusi su įvairiomis psichologinėmis kovomis: baimės, kaltės jausmu, nerimu, bejėgiškumu ir pykčiu; aukšti klinikinio distreso testų rezultatai; depresija; ir kiti psichologiniai simptomai. Šios asmeninės kovos dažnai apibūdina savęs suvokimo pokyčius. Praradę artimus santykius turi „pertvarkyti ir pertvarkyti“ savo tapatybės ir gyvenimo prasmės sampratas. Tai ypač pasakytina apie šeimos santykių praradimą. Ši priverstinė perkainojimas daro reikšmingą įtaką individo socialinėms konstrukcijoms - būdui, kuriuo jis ar ji yra susiję su kitais. Nors neatidėliotinas sielvarto laikotarpis izoliuoja „atitrūkusius nuo ankstesnių socialinių tinklų“, jie galiausiai yra priversti atkurti santykių modelius su savo socialiniuose tinkluose esančiais. Tyrimai parodė, kad mylimojo mirtis iš tiesų dažnai paveiks individo emocinę išraišką kitų atžvilgiu, taip pat jo socialinio bendravimo stilių ir dažnumą.</a:t>
            </a: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3</a:t>
            </a:fld>
            <a:endParaRPr lang="lv-LV"/>
          </a:p>
        </p:txBody>
      </p:sp>
    </p:spTree>
    <p:extLst>
      <p:ext uri="{BB962C8B-B14F-4D97-AF65-F5344CB8AC3E}">
        <p14:creationId xmlns:p14="http://schemas.microsoft.com/office/powerpoint/2010/main" val="228024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a:solidFill>
                  <a:schemeClr val="tx1"/>
                </a:solidFill>
                <a:effectLst/>
                <a:latin typeface="+mn-lt"/>
                <a:ea typeface="+mn-ea"/>
                <a:cs typeface="+mn-cs"/>
              </a:rPr>
              <a:t>Mirtis yra vienas iš bendrų žmonių giminės vardiklių, tačiau būdai, kuriais mes į ją reaguojame, yra labai skirtingi.</a:t>
            </a:r>
          </a:p>
          <a:p>
            <a:r>
              <a:rPr lang="lt-LT" sz="1200" b="0" i="0" kern="1200" dirty="0">
                <a:solidFill>
                  <a:schemeClr val="tx1"/>
                </a:solidFill>
                <a:effectLst/>
                <a:latin typeface="+mn-lt"/>
                <a:ea typeface="+mn-ea"/>
                <a:cs typeface="+mn-cs"/>
              </a:rPr>
              <a:t>Prieš keturis tūkstančius metų ankstyvoji Dilmuno civilizacija palaidojo savo mirusiuosius tūkstančiuose žemų, cilindro formos bokštų, kurių liekanas iki šiol galima pastebėti taškant Bahreino kraštovaizdį. Majai palaidojo mirusįjį su kukurūzais burnoje, kad pamaitintų sielą kelionės į pomirtinį pasaulį metu. O šių dienų Peru čačapojos gyventojai palaikus padėjo į purunmači - iš molio pagamintą sarkofagą -, kuris tada buvo subalansuotas ant aukšto uolos krašto atbrailos, stovėdamas sargybiniu virš savo protėvių žemių.</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Mes neturime kreiptis į istorijos knygas, kad atskleistume neįtikėtinai įvairius laidojimo praktikos pavyzdžius. Daugelis išgyveno šimtmečius ir yra įprasti iki šiol; kitos yra palyginti naujos tradicijos, kurias formuoja aplinkosaugos iššūkiai.</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Keletas įdomiausių ir įdomiausių būdų, kaip kultūros visame pasaulyje tvarko mirtį:</a:t>
            </a:r>
          </a:p>
          <a:p>
            <a:r>
              <a:rPr lang="lt-LT" sz="1200" b="0" i="0" kern="1200" dirty="0">
                <a:solidFill>
                  <a:schemeClr val="tx1"/>
                </a:solidFill>
                <a:effectLst/>
                <a:latin typeface="+mn-lt"/>
                <a:ea typeface="+mn-ea"/>
                <a:cs typeface="+mn-cs"/>
              </a:rPr>
              <a:t>Tibeto dangaus palaidojimai</a:t>
            </a:r>
          </a:p>
          <a:p>
            <a:r>
              <a:rPr lang="lt-LT" sz="1200" b="0" i="0" kern="1200" dirty="0">
                <a:solidFill>
                  <a:schemeClr val="tx1"/>
                </a:solidFill>
                <a:effectLst/>
                <a:latin typeface="+mn-lt"/>
                <a:ea typeface="+mn-ea"/>
                <a:cs typeface="+mn-cs"/>
              </a:rPr>
              <a:t>Senovės Tibeto dangaus laidojimo praktikoje matoma, kad mirusiojo lavonas pastatytas ant aukštos viršūnės, kad jį suėstų grifai ir kiti plėšrieji paukščiai. Tai gali atrodyti makabriškai svetimoms ausims, tačiau yra ir tvarus, ir atlieka simbolinį tikslą, atspindėdamas budizmo tikėjimo pasekėjų gyvenimo nepastovumą. Lavonas yra ne daugiau kaip išmestas apvalkalas; siela jau persikėlė link reinkarnacijos. Įdomu tai, kad tai laikoma geru ženklu, jei visas kūnas yra sunaudotas, nes Tibeto papročiai sako, kad net grifai - kaip ir nesukelti - nevalgytų piktų darbų padariusio žmogaus kūno.</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Irano tylos bokštai</a:t>
            </a:r>
          </a:p>
          <a:p>
            <a:r>
              <a:rPr lang="lt-LT" sz="1200" b="0" i="0" kern="1200" dirty="0">
                <a:solidFill>
                  <a:schemeClr val="tx1"/>
                </a:solidFill>
                <a:effectLst/>
                <a:latin typeface="+mn-lt"/>
                <a:ea typeface="+mn-ea"/>
                <a:cs typeface="+mn-cs"/>
              </a:rPr>
              <a:t>Dangaus laidojimo sąvoka nėra būdinga Tibeto budistams. Tai taip pat yra pagrindinė zoroastristų tradicija, kai pasekėjai mirusiuosius paguldo ant specialiai sukurto „Tylos bokšto“, dar vadinamo dakma. Zoroastrų įsitikinimu, mirtis laikoma blogiu, o grynos žemės teršimas pūvančia medžiaga laikomas šventvagiška. Vietoj to, kūnai yra veikiami elementų ir paliekami valgyti paukščiams. Zoroastrizmas gimė senovės Irane maždaug prieš 3500 metų, o Tylos bokštus vis dar galima pastebėti taškant šalies kraštovaizdį, ypač istorinio Jazdo miesto apylinkėse. Aštuntajame dešimtmetyje Irane buvo uždrausta naudoti šiuos bokštus laidotuvių tikslais, nors iki šiol - nors ir vis mažėjančiu skaičiumi - tai tęsiasi Indijos mieste Mumbajuje, dar viename zoroastrizmo centre.</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Kremavimas ant Varanasio piratų</a:t>
            </a:r>
          </a:p>
          <a:p>
            <a:r>
              <a:rPr lang="lt-LT" sz="1200" b="0" i="0" kern="1200" dirty="0">
                <a:solidFill>
                  <a:schemeClr val="tx1"/>
                </a:solidFill>
                <a:effectLst/>
                <a:latin typeface="+mn-lt"/>
                <a:ea typeface="+mn-ea"/>
                <a:cs typeface="+mn-cs"/>
              </a:rPr>
              <a:t>Ant Gango upės kranto šiaurinėje Utar Pradešo valstijoje įsikūręs Varanasis pritraukia lankytojų - ir piligrimų, ir turistų - iš viso pasaulio. Pagrindinis Varanasio traukos objektas yra laidotuvių ghatai Manikarnika ir Harishchandra. Šios plintančios kremavimo upės pakrantėje dalys yra didelis Varanasio verslas, nes induistai mano, kad kremuoti šventajame mieste bus išlaisvinti iš gyvenimo, mirties ir reinkarnacijos ciklo. Iš tikrųjų paklausa yra tokia didelė, kad Varanasis yra vienintelis Indijos miestas, kuriame laidojimo pirenai dega 24 valandas per parą, septynias dienas per savaitę. Vidutiniškai mieste kasdien sudeginama beveik 200 kūnų. Prieš išnešant į pirus, kūnai spalvingais audiniais sušluojami ir bambukinėmis neštuvomis nusinešami į Gangą vyrų šeimos narių, kad būtų trumpam panardinami į upės vandenis. Palikęs nudžiūti ant ghat laiptų, lavonas nunešamas į degančią duobę ir šeimos padengtas mango mediena arba sandalmedžiu. Joss lazdelės, smilkalai ir sandalmedžio milteliai naudojami užmaskuoti aitrų degančių plaukų ir kūno kvapą. Galiausiai pelenai ir kitos liekanos, kurios netrupėjo per stiprų karštį, surenkamos ir išbarstomos ant Gango.</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Pelenai barstomi jūroje Honkonge</a:t>
            </a:r>
          </a:p>
          <a:p>
            <a:r>
              <a:rPr lang="lt-LT" sz="1200" b="0" i="0" kern="1200" dirty="0">
                <a:solidFill>
                  <a:schemeClr val="tx1"/>
                </a:solidFill>
                <a:effectLst/>
                <a:latin typeface="+mn-lt"/>
                <a:ea typeface="+mn-ea"/>
                <a:cs typeface="+mn-cs"/>
              </a:rPr>
              <a:t>Beveik 7,4 mln. Gyventojų supakuoti į mažiau nei 430 kvadratinių mylių plotą, Honkongas būtų ketvirta tankiausiai apgyvendinta šalis planetoje (ar tai būtų šalis, o ne specialus Kinijos administracinis regionas). Kol ji nebuvo suardyta 1990-aisiais, seniausia Honkongo kaimynystėje esantis Kowloon Walled City kvartalas - beveik fiziką nepaisantis tarpusavyje sujungtų bokštų labirintas, prigrūstas mažų butų - buvo laikoma tankiausiai apgyvendinta vieta Žemėje, kur daugiau nei 33 000 žmonių išspaudė vos 6,4 ha. Tai maždaug 119 kartų tankiau nei Niujorke.</a:t>
            </a:r>
          </a:p>
          <a:p>
            <a:r>
              <a:rPr lang="lt-LT" sz="1200" b="0" i="0" kern="1200" dirty="0">
                <a:solidFill>
                  <a:schemeClr val="tx1"/>
                </a:solidFill>
                <a:effectLst/>
                <a:latin typeface="+mn-lt"/>
                <a:ea typeface="+mn-ea"/>
                <a:cs typeface="+mn-cs"/>
              </a:rPr>
              <a:t>Nenuostabu, kad antžeminiai laidojimo sklypai Honkonge yra didžiausią kainą, o nedaugelis turimų kainuoja 380 000–640 000 USD. Iš 48 000 žmonių, kurie kasmet miršta Honkonge, kremuojama 90 proc. Tačiau mieste, kuriame taip gausu žmonių, net ir paprastoje nišoje urnai laikyti yra ketverių metų laukimo sąrašas ir neįtikėtina kainų etiketė. Blogiau, kad Kinijos žmonėms idėja parsinešti urną namo - iš tikrųjų sujungiant gyvųjų ir mirusiųjų pasaulius - tradiciškai buvo tabu. Taigi 2005 m. Honkongo vyriausybė pradėjo skatinti „žaliuosius laidojimus“. Buvo paskirtos trys jūros zonos, skirtos žmonių palaikams išbarstyti; vyriausybės teikiama nemokama keltų paslauga, galinti sutalpinti iki 300 žmonių, perkelia gedinčiuosius į šias vietas ir iš jų, kur palaikai išmetami už borto.</a:t>
            </a:r>
          </a:p>
          <a:p>
            <a:r>
              <a:rPr lang="lt-LT" sz="1200" b="0" i="0" kern="1200" dirty="0">
                <a:solidFill>
                  <a:schemeClr val="tx1"/>
                </a:solidFill>
                <a:effectLst/>
                <a:latin typeface="+mn-lt"/>
                <a:ea typeface="+mn-ea"/>
                <a:cs typeface="+mn-cs"/>
              </a:rPr>
              <a:t>Ikwa ozu, „antrieji palaidojimai“ Nigerijos Igbo žmonėms</a:t>
            </a:r>
          </a:p>
          <a:p>
            <a:r>
              <a:rPr lang="lt-LT" sz="1200" b="0" i="0" kern="1200" dirty="0">
                <a:solidFill>
                  <a:schemeClr val="tx1"/>
                </a:solidFill>
                <a:effectLst/>
                <a:latin typeface="+mn-lt"/>
                <a:ea typeface="+mn-ea"/>
                <a:cs typeface="+mn-cs"/>
              </a:rPr>
              <a:t>Pagal igbų genties, etninės grupės, kilusios iš Nigerijos pietų dalių, tradicijas mirtis reiškia ne gyvenimo pabaigą, o perėjimą į naują pasaulį. Kol nebuvo atlikta ceremonija, vadinama ikwa ozu - laisvai išversta kaip „mirusiųjų šventinimas“, manoma, kad mirusysis negali užimti savo vietos tarp savo protėvių. Nors šių apeigų ypatumai skirtingose ​​bendruomenėse skiriasi, vienas bendras faktorius yra tai, kad jos vyksta po to, kai palaikas palaidotas, todėl tradicija vadinama „antruoju laidojimu“. Šiomis paprastai prabangiomis progomis, kurios trunka nuo kelių dienų iki kelių savaičių, mirusiojo šeima išleidžia nedidelę sumą alkoholiui, gyvuliams ir pramogoms. Kartais atliekamas bandomasis tyrimas siekiant nustatyti, kas, jei kas, buvo atsakingas už mirtį. Apeigoje, vadinamoje ino uno akwa, asmuo, žinomas kaip ada, valgo mėgstamus mirusiojo patiekalus, visiškai tylėdamas, nuo aušros iki sutemų, kad mirusiajam teiktų maistą pomirtiniame gyvenime. Šios ceremonijos yra tokios brangios, kad šeima dažnai laukia keletą mėnesių po laidojimo, kartais jas derindama su didžiąja atminimo ceremonija.</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Šokiai su mirusiaisiais Madagaskare</a:t>
            </a:r>
          </a:p>
          <a:p>
            <a:r>
              <a:rPr lang="lt-LT" sz="1200" b="0" i="0" kern="1200" dirty="0">
                <a:solidFill>
                  <a:schemeClr val="tx1"/>
                </a:solidFill>
                <a:effectLst/>
                <a:latin typeface="+mn-lt"/>
                <a:ea typeface="+mn-ea"/>
                <a:cs typeface="+mn-cs"/>
              </a:rPr>
              <a:t>Madagaskare, antroje pagal dydį salų šalyje, mirusieji ir toliau yra svarbūs šeimos gyvenime, net ir po palaidojimo, ceremonijos, vadinamos famadihana, arba „kaulų virtimo“ dėka. Kas penkerius - septynerius metus kūnai iškasami iš protėvių kriptų. Šeimos nariai atsargiai nuplėšia laidojimo drabužius ir apgaubia šviežiomis drobulėmis, po kurių svečiai geria, kalbasi ir šoka su išėjusiaisiais. Prieš pat saulei leidžiantis, kūnai vėl įtraukiami, apverčiami aukštyn kojomis ir kripta užplombuojama dar penkerius – septynerius metus. Ceremonija - vertinama kaip džiugi proga - kyla iš įsitikinimo, kad mirusieji kitam gyvenimui pereina tik visiškai suirus kaulams. Kūnai, kurie niekada nebuvo ekshumuoti, egzistuoja tam tikra apgaule; nėra gyvojo ar protėvių pasaulio dalis.</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Ganos fantazijos karstai</a:t>
            </a:r>
          </a:p>
          <a:p>
            <a:r>
              <a:rPr lang="lt-LT" sz="1200" b="0" i="0" kern="1200" dirty="0">
                <a:solidFill>
                  <a:schemeClr val="tx1"/>
                </a:solidFill>
                <a:effectLst/>
                <a:latin typeface="+mn-lt"/>
                <a:ea typeface="+mn-ea"/>
                <a:cs typeface="+mn-cs"/>
              </a:rPr>
              <a:t>Ga kultūroje manoma, kad mirusieji yra daug galingesni už gyvuosius, galintys daryti įtaką savo artimiesiems, todėl šeimos daro viską, kad mirusysis būtų jiems užuojautos, o ne kerštingas. Be to, sakoma, kad mirusieji tęsia savo gyvenimo profesiją pomirtiniame gyvenime ir turi būti palaidoti tame, kas atspindi jų darbą. Šeimos užsako specialius gamintojus sukurti įmantrius karstus (vadinamus „fantazijos karstais“) bet kokio pavidalo ir dydžio, pradedant sportbačiais, baigiant valtimis ir baigiant „Coca-Cola“ buteliais. Pranešama, kad ši tradicija susilaukė tarptautinio dėmesio. Pranešama, kad buvę JT generalinis sekretorius Kofi Annanas ir buvęs JAV prezidentas Billas Clintonas lankėsi visame pasaulyje žinomo fantastinių karstų gamintojo Paa Joe dirbtuvėse. Manoma, kad vienas iš Clinton pirmtakų Jimmy Carteris netgi įsigijo du fantastinius karstus.</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Filipinų Igorotų genties kabantys karstai</a:t>
            </a:r>
          </a:p>
          <a:p>
            <a:r>
              <a:rPr lang="lt-LT" sz="1200" b="0" i="0" kern="1200" dirty="0">
                <a:solidFill>
                  <a:schemeClr val="tx1"/>
                </a:solidFill>
                <a:effectLst/>
                <a:latin typeface="+mn-lt"/>
                <a:ea typeface="+mn-ea"/>
                <a:cs typeface="+mn-cs"/>
              </a:rPr>
              <a:t>Kilę iš šiaurinių Luzono salos provincijų Filipinuose, igorotai praktikuoja senovinį laidotuvių paprotį, pagal kurį pagyvenę žmonės drožia savo karstus, kurie mirę surišami arba prikalami prie uolos šono. Teigiama, kad tradicija, skaičiuojama nuo 2000 metų, sumažina atstumą tarp mirusiojo ir jų protėvių dvasios. Prieš dedant į karstą, lavonas pasodinamas ant „mirties kėdės“, surištos lapais ir vynmedžiais, tada uždengiamas antklode. Kūnas rūkomas, kad būtų išvengta irimo, todėl artimieji kelias dienas gali pagerbti. Prieš skrynią pakeldami uolos paviršiumi į paskutinę poilsio vietą, gedintieji leidžia per pūvantį kūną patekti skysčiams, tikėdami, kad tai atneš sėkmę.</a:t>
            </a:r>
          </a:p>
          <a:p>
            <a:endParaRPr lang="lt-LT" sz="1200" b="0" i="0" kern="1200" dirty="0">
              <a:solidFill>
                <a:schemeClr val="tx1"/>
              </a:solidFill>
              <a:effectLst/>
              <a:latin typeface="+mn-lt"/>
              <a:ea typeface="+mn-ea"/>
              <a:cs typeface="+mn-cs"/>
            </a:endParaRPr>
          </a:p>
          <a:p>
            <a:r>
              <a:rPr lang="lt-LT" sz="1200" b="0" i="0" kern="1200" dirty="0">
                <a:solidFill>
                  <a:schemeClr val="tx1"/>
                </a:solidFill>
                <a:effectLst/>
                <a:latin typeface="+mn-lt"/>
                <a:ea typeface="+mn-ea"/>
                <a:cs typeface="+mn-cs"/>
              </a:rPr>
              <a:t>Šiuolaikinės mumijos stebi Papua Naujosios Gvinėjos anga gentį</a:t>
            </a:r>
          </a:p>
          <a:p>
            <a:r>
              <a:rPr lang="lt-LT" sz="1200" b="0" i="0" kern="1200" dirty="0">
                <a:solidFill>
                  <a:schemeClr val="tx1"/>
                </a:solidFill>
                <a:effectLst/>
                <a:latin typeface="+mn-lt"/>
                <a:ea typeface="+mn-ea"/>
                <a:cs typeface="+mn-cs"/>
              </a:rPr>
              <a:t>Egipte mumifikacija užgeso tarp IV ir VII amžių po Kristaus, tačiau senovės tradicija tarp Papua Naujosios Gvinėjos angų gyventojų yra gyva. Mumifikuojant jų palaikus, išvykusieji gali būti lengviau prisimenami nei tada, jei jie būtų palaidoti po žeme, ir po mirties gali toliau saugoti savo šeimas. Nors dabar mažiau paplitęs nei iki krikščionių misionierių atvykimo 20 amžiaus viduryje, mumifikacija vis dar vyksta atokioje, kalnuotoje Morobės provincijoje. </a:t>
            </a: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5</a:t>
            </a:fld>
            <a:endParaRPr lang="lv-LV"/>
          </a:p>
        </p:txBody>
      </p:sp>
    </p:spTree>
    <p:extLst>
      <p:ext uri="{BB962C8B-B14F-4D97-AF65-F5344CB8AC3E}">
        <p14:creationId xmlns:p14="http://schemas.microsoft.com/office/powerpoint/2010/main" val="187958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Ganos fantazijos karstai</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Ga kultūroje manoma, kad mirusieji yra daug galingesni už gyvuosius, galintys daryti įtaką savo artimiesiems, todėl šeimos daro viską, kad mirusysis būtų jiems užuojautos, o ne kerštingas. Be to, sakoma, kad mirusieji tęsia savo gyvenimo profesiją pomirtiniame gyvenime ir turi būti palaidoti tame, kas atspindi jų darbą. Šeimos užsako specialius gamintojus sukurti įmantrius karstus (vadinamus „fantazijos karstais“) bet kokio pavidalo ir dydžio, pradedant sportbačiais, baigiant valtimis ir baigiant „Coca-Cola“ buteliais. Pranešama, kad ši tradicija susilaukė tarptautinio dėmesio. Pranešama, kad buvę JT generalinis sekretorius Kofi Annanas ir buvęs JAV prezidentas Billas Clintonas lankėsi visame pasaulyje žinomo fantastinių karstų gamintojo Paa Joe dirbtuvėse. Manoma, kad vienas iš Clinton pirmtakų Jimmy Carteris netgi įsigijo du fantastinius karstus.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Filipinų Igorotų genties kabantys karstai</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Kilę iš šiaurinių Luzono salos provincijų Filipinuose, igorotai praktikuoja senovinį laidotuvių paprotį, pagal kurį pagyvenę žmonės drožia savo karstus, kurie mirę surišami arba prikalami prie uolos šono. Teigiama, kad tradicija, skaičiuojama nuo 2000 metų, sumažina atstumą tarp mirusiojo ir jų protėvių dvasios. Prieš dedant į karstą, lavonas pasodinamas ant „mirties kėdės“, surištos lapais ir vynmedžiais, tada uždengiamas antklode. Kūnas rūkomas, kad būtų išvengta irimo, todėl artimieji kelias dienas gali pagerbti. Prieš skrynią pakeldami uolos paviršiumi į paskutinę poilsio vietą, gedintieji leidžia per pūvantį kūną patekti skysčiams, tikėdami, kad tai atneš sėkmę.</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Šiuolaikinės mumijos stebi Papua Naujosios Gvinėjos anga gentį</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Egipte mumifikacija užgeso tarp IV ir VII amžių po Kristaus, tačiau senovės tradicija tarp Papua Naujosios Gvinėjos angų gyventojų yra gyva. Mumifikuojant jų palaikus, išvykusieji gali būti lengviau prisimenami nei tada, jei jie būtų palaidoti po žeme, ir po mirties gali toliau saugoti savo šeimas. Nors dabar mažiau paplitęs nei iki krikščionių misionierių atvykimo 20 amžiaus viduryje, mumifikacija vis dar vyksta atokioje, kalnuotoje Morobės provincijoje. Šis procesas labai skiriasi nuo senovės Egipto metodų, todėl sėdintis lavonas tris mėnesius rūkomas virš riaumojančios liepsnos, kad būtų išvengta irimo. Kai jis išsipūtė, kūnas iškišamas lazdelėmis, kad nutekėtų skysčiai. Nė vienai kūno daliai, įskaitant skysčius ir vidaus organus, negalima liesti žemės. Kai mumifikacija bus baigta, mirusysis pririšamas prie kėdės ir nešamas ant uolos viršūnės ešerio, kur jie sėdi šalia savo vyresniųjų, žiūrėdami į kaimą.</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Tana Toraja rytinėje Indonezijoje</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Tana Toraja rytinėje Indonezijoje laidotuvės yra nemalonūs reikalai, apimantys visą kaimą. Jie gali trukti nuo dienų iki savaičių. Šeimos ilgą laiką taupo, kad pritrauktų išteklius gausiai laidotuvėms, kur aukos vandens stumbrai velionio sielą išneš į pomirtinį gyvenimą. Iki tos akimirkos, kuri gali įvykti praėjus keleriems metams po fizinės mirties, miręs giminaitis vadinamas tiesiog „sergančiu asmeniu“ ar net „miegančiu“. Jie įrengia specialius kambarius šeimos namuose, kur jie simboliškai maitinami, prižiūrimi ir išnešami - tai vis dar yra jų giminaičio gyvenimo dalis.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0" dirty="0"/>
              <a:t>Naujojo Orleano džiazo laidotuvės. Tai vienas iš prototipinių Naujojo Orleano, Luizianos, vaizdų: audringa, džiazo atspalvio laidotuvių procesija. Susilieję Vakarų Afrikos, Prancūzijos ir Afrikos ir Amerikos tradicijos, laidotuvės Naujajame Orleane sukuria unikalią pusiausvyrą tarp džiaugsmo ir sielvarto, nes gedintiesiems vadovauja eisenos grupė. Iš pradžių grupė groja sielvartaujančius režisūras, tačiau, palaidojus kūną, jie pereina prie nuotaikingos natos. Katartiniai šokiai paprastai yra renginio dalis, skirta mirusiojo gyvenimui atminti.</a:t>
            </a:r>
            <a:r>
              <a:rPr lang="et-EE" b="0" dirty="0"/>
              <a:t>Ghana’s fantasy coffins</a:t>
            </a:r>
          </a:p>
        </p:txBody>
      </p:sp>
      <p:sp>
        <p:nvSpPr>
          <p:cNvPr id="4" name="Slaidinumbri kohatäide 3"/>
          <p:cNvSpPr>
            <a:spLocks noGrp="1"/>
          </p:cNvSpPr>
          <p:nvPr>
            <p:ph type="sldNum" sz="quarter" idx="10"/>
          </p:nvPr>
        </p:nvSpPr>
        <p:spPr/>
        <p:txBody>
          <a:bodyPr/>
          <a:lstStyle/>
          <a:p>
            <a:fld id="{DD4A99B9-325F-48CF-8A80-24F90CDB2B3C}" type="slidenum">
              <a:rPr lang="lv-LV" smtClean="0"/>
              <a:t>6</a:t>
            </a:fld>
            <a:endParaRPr lang="lv-LV"/>
          </a:p>
        </p:txBody>
      </p:sp>
    </p:spTree>
    <p:extLst>
      <p:ext uri="{BB962C8B-B14F-4D97-AF65-F5344CB8AC3E}">
        <p14:creationId xmlns:p14="http://schemas.microsoft.com/office/powerpoint/2010/main" val="156982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fontAlgn="base"/>
            <a:r>
              <a:rPr lang="lt-LT" sz="1200" b="0" i="0" kern="1200" dirty="0">
                <a:solidFill>
                  <a:schemeClr val="tx1"/>
                </a:solidFill>
                <a:effectLst/>
                <a:latin typeface="+mn-lt"/>
                <a:ea typeface="+mn-ea"/>
                <a:cs typeface="+mn-cs"/>
              </a:rPr>
              <a:t>Į laidotuves kartais žiūrima kaip į gana liguistą pokalbio temą. Be to, jei liūdite, surūšiuoti mirtį supančius praktinius dalykus kartais gali pasijusti pribloškiantys. Tačiau laidotuvės neturi būti tabu tema. Tiesą sakant, kuo daugiau atvirai kalbame apie gyvenimo pabaigą, tuo lengviau ją lengviau tvarkyti. Žinojimas, kas vyksta prieš laidotuves, jų metu ir po jų, taip pat gali būti daug mažiau baisus procesas.</a:t>
            </a:r>
          </a:p>
          <a:p>
            <a:pPr fontAlgn="base"/>
            <a:endParaRPr lang="lt-LT" sz="1200" b="0" i="0" kern="1200" dirty="0">
              <a:solidFill>
                <a:schemeClr val="tx1"/>
              </a:solidFill>
              <a:effectLst/>
              <a:latin typeface="+mn-lt"/>
              <a:ea typeface="+mn-ea"/>
              <a:cs typeface="+mn-cs"/>
            </a:endParaRPr>
          </a:p>
          <a:p>
            <a:pPr fontAlgn="base"/>
            <a:r>
              <a:rPr lang="lt-LT" sz="1200" b="0" i="0" kern="1200" dirty="0">
                <a:solidFill>
                  <a:schemeClr val="tx1"/>
                </a:solidFill>
                <a:effectLst/>
                <a:latin typeface="+mn-lt"/>
                <a:ea typeface="+mn-ea"/>
                <a:cs typeface="+mn-cs"/>
              </a:rPr>
              <a:t>Keletas labiausiai paplitusių laidotuvių ir sielvarto mitų:</a:t>
            </a:r>
          </a:p>
          <a:p>
            <a:pPr fontAlgn="base"/>
            <a:r>
              <a:rPr lang="lt-LT" sz="1200" b="0" i="0" kern="1200" dirty="0">
                <a:solidFill>
                  <a:schemeClr val="tx1"/>
                </a:solidFill>
                <a:effectLst/>
                <a:latin typeface="+mn-lt"/>
                <a:ea typeface="+mn-ea"/>
                <a:cs typeface="+mn-cs"/>
              </a:rPr>
              <a:t>Mitas: sunku kalbėti apie mirtį</a:t>
            </a:r>
          </a:p>
          <a:p>
            <a:pPr fontAlgn="base"/>
            <a:r>
              <a:rPr lang="lt-LT" sz="1200" b="0" i="0" kern="1200" dirty="0">
                <a:solidFill>
                  <a:schemeClr val="tx1"/>
                </a:solidFill>
                <a:effectLst/>
                <a:latin typeface="+mn-lt"/>
                <a:ea typeface="+mn-ea"/>
                <a:cs typeface="+mn-cs"/>
              </a:rPr>
              <a:t>Tiesą sakant, sunkiau apie tai nekalbėti, nes tai palieka tiek daug neatsakytų klausimų ir sprendimų, kuriuos reikia priimti vienu iš emociškai sunkiausių laikotarpių mūsų gyvenime. Iš anksto planuojant, atsiveria nauji būdai sukurti kažką ypatingo, be sielvarto elemento, ir dažnai gali apimti daug juoko, taip pat pašalinti abejones, ar ateis laikas, kai elgiatės teisingai.</a:t>
            </a:r>
          </a:p>
          <a:p>
            <a:pPr fontAlgn="base"/>
            <a:r>
              <a:rPr lang="lt-LT" sz="1200" b="0" i="0" kern="1200" dirty="0">
                <a:solidFill>
                  <a:schemeClr val="tx1"/>
                </a:solidFill>
                <a:effectLst/>
                <a:latin typeface="+mn-lt"/>
                <a:ea typeface="+mn-ea"/>
                <a:cs typeface="+mn-cs"/>
              </a:rPr>
              <a:t>Mitas: jūs turite turėti laidotuves</a:t>
            </a:r>
          </a:p>
          <a:p>
            <a:pPr fontAlgn="base"/>
            <a:r>
              <a:rPr lang="lt-LT" sz="1200" b="0" i="0" kern="1200" dirty="0">
                <a:solidFill>
                  <a:schemeClr val="tx1"/>
                </a:solidFill>
                <a:effectLst/>
                <a:latin typeface="+mn-lt"/>
                <a:ea typeface="+mn-ea"/>
                <a:cs typeface="+mn-cs"/>
              </a:rPr>
              <a:t>Nėra jokių teisinių reikalavimų, nurodančių, kad turite surengti laidotuves. Iš tikrųjų tai galite padaryti patys, nors dauguma žmonių nori profesionalaus laidotuvių direktoriaus pagalbos ir nurodymų, o jūs galite dalyvauti tiek, kiek norite. Taip pat kiekvienas gali vadovauti pamaldoms ir ji neturi vykti bažnyčioje ar krematoriume. Ceremonija gali vykti bet kur iki laidojimo ar kremavimo, jei tik turite leidimą karstą nuvežti į vietą. Pirmiausia netgi galite atlikti kremavimą ar laidojimą, o po to arba vėliau surengti ceremoniją iš karto.</a:t>
            </a:r>
          </a:p>
          <a:p>
            <a:pPr fontAlgn="base"/>
            <a:r>
              <a:rPr lang="lt-LT" sz="1200" b="0" i="0" kern="1200" dirty="0">
                <a:solidFill>
                  <a:schemeClr val="tx1"/>
                </a:solidFill>
                <a:effectLst/>
                <a:latin typeface="+mn-lt"/>
                <a:ea typeface="+mn-ea"/>
                <a:cs typeface="+mn-cs"/>
              </a:rPr>
              <a:t>Mitas: laidotuvės yra kraupiai liūdnos progos</a:t>
            </a:r>
          </a:p>
          <a:p>
            <a:pPr fontAlgn="base"/>
            <a:r>
              <a:rPr lang="lt-LT" sz="1200" b="0" i="0" kern="1200" dirty="0">
                <a:solidFill>
                  <a:schemeClr val="tx1"/>
                </a:solidFill>
                <a:effectLst/>
                <a:latin typeface="+mn-lt"/>
                <a:ea typeface="+mn-ea"/>
                <a:cs typeface="+mn-cs"/>
              </a:rPr>
              <a:t>Nors kažkada tai buvo tiesa, dabar gyvename visuomenėje, kurioje laidotuvės tampa vis labiau asmeniškos, o žuvusio žmogaus pomėgiai ir pobūdis atsispindi visose laidojimo procedūrose. Pavyzdžiui, šokolado mėgėjų karstas gali būti nudažytas kaip „Kit-Kat“ įvyniojimas, o jo šone parašyta „Death By Chocolate“. Šis pritaikymas padeda mums sutelkti dėmesį ne į tai, ką praradome, bet į tai, ką turėjome.</a:t>
            </a:r>
          </a:p>
          <a:p>
            <a:pPr fontAlgn="base"/>
            <a:r>
              <a:rPr lang="lt-LT" sz="1200" b="0" i="0" kern="1200" dirty="0">
                <a:solidFill>
                  <a:schemeClr val="tx1"/>
                </a:solidFill>
                <a:effectLst/>
                <a:latin typeface="+mn-lt"/>
                <a:ea typeface="+mn-ea"/>
                <a:cs typeface="+mn-cs"/>
              </a:rPr>
              <a:t>Mitas: tu pats savo pelenų neatgauni</a:t>
            </a:r>
          </a:p>
          <a:p>
            <a:pPr fontAlgn="base"/>
            <a:r>
              <a:rPr lang="lt-LT" sz="1200" b="0" i="0" kern="1200" dirty="0">
                <a:solidFill>
                  <a:schemeClr val="tx1"/>
                </a:solidFill>
                <a:effectLst/>
                <a:latin typeface="+mn-lt"/>
                <a:ea typeface="+mn-ea"/>
                <a:cs typeface="+mn-cs"/>
              </a:rPr>
              <a:t>Tu darai. Kiekvienas pelenų rinkinys turi būti surenkamas po kiekvieno kremavimo ir dedamas į savo indą. Tada tai žymima ir užregistruojama, kitaip dėl kremavimo negali vykti dėl įrangos struktūros ir kompiuterizavimo. Dauguma krematoriumų sveikina apsilankymus jų svetainėse, kad būtų paneigti tokie mitai kaip šie. Jūs netgi galite pamatyti vietinį krematoriumo turą, reklamuojamą jūsų vietovėje.</a:t>
            </a:r>
          </a:p>
          <a:p>
            <a:pPr fontAlgn="base"/>
            <a:r>
              <a:rPr lang="lt-LT" sz="1200" b="0" i="0" kern="1200" dirty="0">
                <a:solidFill>
                  <a:schemeClr val="tx1"/>
                </a:solidFill>
                <a:effectLst/>
                <a:latin typeface="+mn-lt"/>
                <a:ea typeface="+mn-ea"/>
                <a:cs typeface="+mn-cs"/>
              </a:rPr>
              <a:t>Mitas: nereikia daryti testamento</a:t>
            </a:r>
          </a:p>
          <a:p>
            <a:pPr fontAlgn="base"/>
            <a:r>
              <a:rPr lang="lt-LT" sz="1200" b="0" i="0" kern="1200" dirty="0">
                <a:solidFill>
                  <a:schemeClr val="tx1"/>
                </a:solidFill>
                <a:effectLst/>
                <a:latin typeface="+mn-lt"/>
                <a:ea typeface="+mn-ea"/>
                <a:cs typeface="+mn-cs"/>
              </a:rPr>
              <a:t>Tiesą sakant, jūs darote. Visada geriausia tai padaryti pas profesionalų advokatą, nes reikia laikytis valios, kad ji būtų teisiškai pagrįsta. Atitikimas ne visada įtrauktas į naminį ar šabloną - net jei šablonas gali būti suderinamas, jūsų turinys gali neatitikti ir gali jį padaryti negaliojančiu. Norėdami gauti daugiau informacijos, kreipkitės į pageidaujamą advokatą.</a:t>
            </a:r>
          </a:p>
          <a:p>
            <a:pPr fontAlgn="base"/>
            <a:r>
              <a:rPr lang="lt-LT" sz="1200" b="0" i="0" kern="1200" dirty="0">
                <a:solidFill>
                  <a:schemeClr val="tx1"/>
                </a:solidFill>
                <a:effectLst/>
                <a:latin typeface="+mn-lt"/>
                <a:ea typeface="+mn-ea"/>
                <a:cs typeface="+mn-cs"/>
              </a:rPr>
              <a:t>Yra keturi pagrindiniai testamento privalumai:</a:t>
            </a:r>
          </a:p>
          <a:p>
            <a:pPr fontAlgn="base"/>
            <a:r>
              <a:rPr lang="lt-LT" sz="1200" b="0" i="0" kern="1200" dirty="0">
                <a:solidFill>
                  <a:schemeClr val="tx1"/>
                </a:solidFill>
                <a:effectLst/>
                <a:latin typeface="+mn-lt"/>
                <a:ea typeface="+mn-ea"/>
                <a:cs typeface="+mn-cs"/>
              </a:rPr>
              <a:t>Šią mišrių šeimų dieną tai gali sustabdyti šeimos ginčus.</a:t>
            </a:r>
          </a:p>
          <a:p>
            <a:pPr fontAlgn="base"/>
            <a:r>
              <a:rPr lang="lt-LT" sz="1200" b="0" i="0" kern="1200" dirty="0">
                <a:solidFill>
                  <a:schemeClr val="tx1"/>
                </a:solidFill>
                <a:effectLst/>
                <a:latin typeface="+mn-lt"/>
                <a:ea typeface="+mn-ea"/>
                <a:cs typeface="+mn-cs"/>
              </a:rPr>
              <a:t>Tai palengvina turto administravimą po mirties.</a:t>
            </a:r>
          </a:p>
          <a:p>
            <a:pPr fontAlgn="base"/>
            <a:r>
              <a:rPr lang="lt-LT" sz="1200" b="0" i="0" kern="1200" dirty="0">
                <a:solidFill>
                  <a:schemeClr val="tx1"/>
                </a:solidFill>
                <a:effectLst/>
                <a:latin typeface="+mn-lt"/>
                <a:ea typeface="+mn-ea"/>
                <a:cs typeface="+mn-cs"/>
              </a:rPr>
              <a:t>Tai garantuoja, kad jūsų norai bus patenkinti.</a:t>
            </a:r>
          </a:p>
          <a:p>
            <a:pPr fontAlgn="base"/>
            <a:r>
              <a:rPr lang="lt-LT" sz="1200" b="0" i="0" kern="1200" dirty="0">
                <a:solidFill>
                  <a:schemeClr val="tx1"/>
                </a:solidFill>
                <a:effectLst/>
                <a:latin typeface="+mn-lt"/>
                <a:ea typeface="+mn-ea"/>
                <a:cs typeface="+mn-cs"/>
              </a:rPr>
              <a:t>Daugelis žmonių mano, kad visas jų turtas automatiškai pereis jų sutuoktiniui, bet jei nėra valios, tai tik pirmieji 250 000 svarų. Gali būti, kad nesate turtingas grynaisiais, bet jei turite nuosavybę, stebina, kaip visa tai prisideda.</a:t>
            </a:r>
          </a:p>
          <a:p>
            <a:pPr fontAlgn="base"/>
            <a:r>
              <a:rPr lang="lt-LT" sz="1200" b="0" i="0" kern="1200" dirty="0">
                <a:solidFill>
                  <a:schemeClr val="tx1"/>
                </a:solidFill>
                <a:effectLst/>
                <a:latin typeface="+mn-lt"/>
                <a:ea typeface="+mn-ea"/>
                <a:cs typeface="+mn-cs"/>
              </a:rPr>
              <a:t>Mitas: norint atsigauti po mirties reikia dvejų metų</a:t>
            </a:r>
          </a:p>
          <a:p>
            <a:pPr fontAlgn="base"/>
            <a:r>
              <a:rPr lang="lt-LT" sz="1200" b="0" i="0" kern="1200" dirty="0">
                <a:solidFill>
                  <a:schemeClr val="tx1"/>
                </a:solidFill>
                <a:effectLst/>
                <a:latin typeface="+mn-lt"/>
                <a:ea typeface="+mn-ea"/>
                <a:cs typeface="+mn-cs"/>
              </a:rPr>
              <a:t>Yra daugybė veiksnių, lemiančių, kaip gerai išgyvename praradę savo santykius: santykių su mirusiuoju kokybė; kas mes esame kaip asmuo; ir kur esame savo gyvenime.</a:t>
            </a:r>
          </a:p>
          <a:p>
            <a:pPr fontAlgn="base"/>
            <a:r>
              <a:rPr lang="lt-LT" sz="1200" b="0" i="0" kern="1200" dirty="0">
                <a:solidFill>
                  <a:schemeClr val="tx1"/>
                </a:solidFill>
                <a:effectLst/>
                <a:latin typeface="+mn-lt"/>
                <a:ea typeface="+mn-ea"/>
                <a:cs typeface="+mn-cs"/>
              </a:rPr>
              <a:t>Jei būsime emociškai visiškai su mirusiu žmogumi, natūraliai pajusime didžiulį liūdesį ir neviltį, kai suprasime, kad nebegalime jų matyti, kalbėtis ar liesti, tačiau mūsų neapsunkins kaltės jausmas ir apgailestavimas. Pažįstu žmonių, kurie po 20 metų vis dar gyvena su savo skausmu, tarsi praradimas įvyko vakar. Praradę liūdesį, turime išmokti liūdėti.</a:t>
            </a:r>
          </a:p>
          <a:p>
            <a:pPr fontAlgn="base"/>
            <a:r>
              <a:rPr lang="lt-LT" sz="1200" b="0" i="0" kern="1200" dirty="0">
                <a:solidFill>
                  <a:schemeClr val="tx1"/>
                </a:solidFill>
                <a:effectLst/>
                <a:latin typeface="+mn-lt"/>
                <a:ea typeface="+mn-ea"/>
                <a:cs typeface="+mn-cs"/>
              </a:rPr>
              <a:t>Reguliariai pasakykite savo gyvenimo žmonėms, ką jie jums reiškia, kad, jei jie bus paimti iš jūsų, žinosite, kad jie nuėjo su jūsų meile.</a:t>
            </a:r>
          </a:p>
          <a:p>
            <a:pPr fontAlgn="base"/>
            <a:r>
              <a:rPr lang="lt-LT" sz="1200" b="0" i="0" kern="1200" dirty="0">
                <a:solidFill>
                  <a:schemeClr val="tx1"/>
                </a:solidFill>
                <a:effectLst/>
                <a:latin typeface="+mn-lt"/>
                <a:ea typeface="+mn-ea"/>
                <a:cs typeface="+mn-cs"/>
              </a:rPr>
              <a:t>Reikia drąsos apimti visą gyvenimo patirtį ir apdoroti emocinius atsakus - gerus, blogus, laimingus ar liūdnus - jiems kylant. Gyvenimas nėra laimingų akimirkų serija, jį visada persmelkia traumos ir praradimai. Priimdami ir leisdami patirti visus gyvenimo įvykius, kai jie įvyksta, galime gyventi pilnavertiškai ir prasmingai. Tai reiškia, kad visuose santykiuose esate sąžiningas savo jausmams.</a:t>
            </a:r>
          </a:p>
          <a:p>
            <a:pPr fontAlgn="base"/>
            <a:r>
              <a:rPr lang="lt-LT" sz="1200" b="0" i="0" kern="1200" dirty="0">
                <a:solidFill>
                  <a:schemeClr val="tx1"/>
                </a:solidFill>
                <a:effectLst/>
                <a:latin typeface="+mn-lt"/>
                <a:ea typeface="+mn-ea"/>
                <a:cs typeface="+mn-cs"/>
              </a:rPr>
              <a:t>Reguliariai pasakykite savo gyvenimo žmonėms, ką jie jums reiškia, kad, jei jie bus paimti iš jūsų, žinosite, kad jie nuėjo su jūsų meile. Nėra sielvarto laiko juostos, tačiau sąžiningumas sau ir kitiems yra geriausias dalykas.</a:t>
            </a:r>
          </a:p>
          <a:p>
            <a:pPr fontAlgn="base"/>
            <a:endParaRPr lang="lt-LT" sz="1200" b="0" i="0" kern="1200" dirty="0">
              <a:solidFill>
                <a:schemeClr val="tx1"/>
              </a:solidFill>
              <a:effectLst/>
              <a:latin typeface="+mn-lt"/>
              <a:ea typeface="+mn-ea"/>
              <a:cs typeface="+mn-cs"/>
            </a:endParaRPr>
          </a:p>
          <a:p>
            <a:pPr fontAlgn="base"/>
            <a:r>
              <a:rPr lang="lt-LT" sz="1200" b="0" i="0" kern="1200" dirty="0">
                <a:solidFill>
                  <a:schemeClr val="tx1"/>
                </a:solidFill>
                <a:effectLst/>
                <a:latin typeface="+mn-lt"/>
                <a:ea typeface="+mn-ea"/>
                <a:cs typeface="+mn-cs"/>
              </a:rPr>
              <a:t>https://www.clearcremation.co.uk/2020/02/18/myths-about-funerals/</a:t>
            </a: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7</a:t>
            </a:fld>
            <a:endParaRPr lang="lv-LV"/>
          </a:p>
        </p:txBody>
      </p:sp>
    </p:spTree>
    <p:extLst>
      <p:ext uri="{BB962C8B-B14F-4D97-AF65-F5344CB8AC3E}">
        <p14:creationId xmlns:p14="http://schemas.microsoft.com/office/powerpoint/2010/main" val="298066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dirty="0"/>
              <a:t>Porose ar mažose grupėse diskusija. Tada dalinkitės didelėje grupėje.</a:t>
            </a: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8</a:t>
            </a:fld>
            <a:endParaRPr lang="lv-LV"/>
          </a:p>
        </p:txBody>
      </p:sp>
    </p:spTree>
    <p:extLst>
      <p:ext uri="{BB962C8B-B14F-4D97-AF65-F5344CB8AC3E}">
        <p14:creationId xmlns:p14="http://schemas.microsoft.com/office/powerpoint/2010/main" val="12559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kern="1200" dirty="0">
                <a:solidFill>
                  <a:schemeClr val="tx1"/>
                </a:solidFill>
                <a:effectLst/>
                <a:latin typeface="+mn-lt"/>
                <a:ea typeface="+mn-ea"/>
                <a:cs typeface="+mn-cs"/>
              </a:rPr>
              <a:t>K. Mitchas Hodge'as; Apie pomirtinio gyvenimo įsivaizdavimą; Pažinimo ir kultūros žurnalas 11 (2011) 367–389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kern="1200" dirty="0">
                <a:solidFill>
                  <a:schemeClr val="tx1"/>
                </a:solidFill>
                <a:effectLst/>
                <a:latin typeface="+mn-lt"/>
                <a:ea typeface="+mn-ea"/>
                <a:cs typeface="+mn-cs"/>
              </a:rPr>
              <a:t>Žmogaus protas yra linkęs priimti pomirtinio gyvenimo įsitikinimus. Vaikai, vos 4 metų, teigia, kad tam tikros būsenos, ypač psichologinės, tęsiasi ir po mirties. Ši tendencija tęsiasi per pilnametystę ir nepriklausomai nuo religinio susivienijimo. Tiesą sakant, net kai kurie, kurie teigia esantys išnykę (t. Y. Manydami, kad visos psichinės ir fizinės būsenos nutrūksta mirus), netyčia teigia, kad kai kurios psichinės būsenos (pvz., Palikėjas, žinodamas, kad jis mirė) tęsiasi ir po mirties.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kern="1200" dirty="0">
                <a:solidFill>
                  <a:schemeClr val="tx1"/>
                </a:solidFill>
                <a:effectLst/>
                <a:latin typeface="+mn-lt"/>
                <a:ea typeface="+mn-ea"/>
                <a:cs typeface="+mn-cs"/>
              </a:rPr>
              <a:t>Šie atradimai rodo, kad žmogaus protas tinka intuityviai priimti turinio, susijusio su gyvenimu už kapo, įvedimą. Be to, panašu, kad iš šių išvadų išplaukia, jog norint numalšinti teigiamus teiginius apie gyvenimą po mirties, reikia nemažai pažintinių dalykų. Esmė ta, kad žmogaus protas yra linkęs manyti, kad žmonės išgyvena mirtį. </a:t>
            </a:r>
            <a:r>
              <a:rPr lang="lt-LT" sz="1200" b="0" i="0" kern="1200">
                <a:solidFill>
                  <a:schemeClr val="tx1"/>
                </a:solidFill>
                <a:effectLst/>
                <a:latin typeface="+mn-lt"/>
                <a:ea typeface="+mn-ea"/>
                <a:cs typeface="+mn-cs"/>
              </a:rPr>
              <a:t>Tai, kaip mes įsivaizduojame šį pomirtinį pasaulį, priklauso ir nuo mūsų vaizduotės pažinimo apribojimų, ir nuo išorinių įnašų - ypač kultūros, kurioje esame užauginti.</a:t>
            </a:r>
            <a:endParaRPr lang="et-E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9</a:t>
            </a:fld>
            <a:endParaRPr lang="lv-LV"/>
          </a:p>
        </p:txBody>
      </p:sp>
    </p:spTree>
    <p:extLst>
      <p:ext uri="{BB962C8B-B14F-4D97-AF65-F5344CB8AC3E}">
        <p14:creationId xmlns:p14="http://schemas.microsoft.com/office/powerpoint/2010/main" val="264339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NDE poveikis taip pat gali būti padidėjęs fizinis jautrumas; sumažėjo tolerancija šviesai, alkoholiui ir narkotikams; jausmas, kad smegenys buvo „pakeistos“, kad apimtų daugiau; ir jausmas, kad žmogus dabar naudoja „visas smegenis“, o ne tik mažą dalį.</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Naujojoje Zelandijoje gimęs psichiatras dr. Karlas Jansenas tvirtina, kad naudodamas ketaminą atkūrė NDE poveikį ir taip pateikė galimų biologinės patirties įrodymų.</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Dešimtojo dešimtmečio daktaras Rickas Strassmanas atliko psichodelinio vaisto dimetiltriptamino (DMT) tyrimus Naujosios Meksikos universitete. Strassmanas išplėtojo teoriją, kad masinis DMT išsiskyrimas iš kankorėžinės liaukos prieš mirtį ar beveik mirtį buvo beveik mirties patirties reiškinio priežastis.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a:t>Pasak Engmanno, klinikiškai mirusių žmonių patirtis šalia mirties yra psichopatologiniai simptomai, kuriuos sukelia sunkus smegenų sutrikimas, atsirandantis nutraukus smegenų kraujotaką.</a:t>
            </a:r>
            <a:endParaRPr lang="en-US" dirty="0"/>
          </a:p>
        </p:txBody>
      </p:sp>
      <p:sp>
        <p:nvSpPr>
          <p:cNvPr id="4" name="Slaidinumbri kohatäide 3"/>
          <p:cNvSpPr>
            <a:spLocks noGrp="1"/>
          </p:cNvSpPr>
          <p:nvPr>
            <p:ph type="sldNum" sz="quarter" idx="10"/>
          </p:nvPr>
        </p:nvSpPr>
        <p:spPr/>
        <p:txBody>
          <a:bodyPr/>
          <a:lstStyle/>
          <a:p>
            <a:fld id="{DD4A99B9-325F-48CF-8A80-24F90CDB2B3C}" type="slidenum">
              <a:rPr lang="lv-LV" smtClean="0"/>
              <a:t>10</a:t>
            </a:fld>
            <a:endParaRPr lang="lv-LV"/>
          </a:p>
        </p:txBody>
      </p:sp>
    </p:spTree>
    <p:extLst>
      <p:ext uri="{BB962C8B-B14F-4D97-AF65-F5344CB8AC3E}">
        <p14:creationId xmlns:p14="http://schemas.microsoft.com/office/powerpoint/2010/main" val="92052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496D63BE-C81D-4A61-A300-B75474FF7530}" type="datetime1">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358020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C39F7A0-811B-4460-B0A8-720382D5146D}" type="datetime1">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374146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4A19A58-BC5A-49C3-A4E5-C4AA76327DEF}" type="datetime1">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346719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4753B5EF-750D-4644-9824-84525094593F}" type="datetime1">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18342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C17F69-2985-4D52-94D9-251E528D05A3}" type="datetime1">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271706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C029AD32-6FC0-4E9C-9B26-B4B9E8A0B23D}" type="datetime1">
              <a:rPr lang="lv-LV" smtClean="0"/>
              <a:t>01.08.2021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00093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BFE2A722-C131-43AB-8E90-2D442414AD8B}" type="datetime1">
              <a:rPr lang="lv-LV" smtClean="0"/>
              <a:t>01.08.2021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28305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F024D66E-E1E0-424D-BE38-37591B50688F}" type="datetime1">
              <a:rPr lang="lv-LV" smtClean="0"/>
              <a:t>01.08.2021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92433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12F23-60C8-42C8-8608-6B75E6987F22}" type="datetime1">
              <a:rPr lang="lv-LV" smtClean="0"/>
              <a:t>01.08.2021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3826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C45CA-BFDF-4D89-855C-3163FC0D467C}" type="datetime1">
              <a:rPr lang="lv-LV" smtClean="0"/>
              <a:t>01.08.2021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97519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D5F97C-8A96-4357-9D70-23C79811EC1A}" type="datetime1">
              <a:rPr lang="lv-LV" smtClean="0"/>
              <a:t>01.08.2021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60689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CCBDF-CA16-4E01-8852-96AC395F6B85}" type="datetime1">
              <a:rPr lang="lv-LV" smtClean="0"/>
              <a:t>01.08.2021</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DAF38-F59B-44BE-A4BA-1F0DF65E0B97}" type="slidenum">
              <a:rPr lang="lv-LV" smtClean="0"/>
              <a:t>‹#›</a:t>
            </a:fld>
            <a:endParaRPr lang="lv-LV"/>
          </a:p>
        </p:txBody>
      </p:sp>
    </p:spTree>
    <p:extLst>
      <p:ext uri="{BB962C8B-B14F-4D97-AF65-F5344CB8AC3E}">
        <p14:creationId xmlns:p14="http://schemas.microsoft.com/office/powerpoint/2010/main" val="3841668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a:t>PASIRUOŠĘS PALIKTI</a:t>
            </a:r>
            <a:endParaRPr lang="en-GB" dirty="0"/>
          </a:p>
        </p:txBody>
      </p:sp>
      <p:sp>
        <p:nvSpPr>
          <p:cNvPr id="3" name="Subtitle 2"/>
          <p:cNvSpPr>
            <a:spLocks noGrp="1"/>
          </p:cNvSpPr>
          <p:nvPr>
            <p:ph type="subTitle" idx="1"/>
          </p:nvPr>
        </p:nvSpPr>
        <p:spPr/>
        <p:txBody>
          <a:bodyPr/>
          <a:lstStyle/>
          <a:p>
            <a:r>
              <a:rPr lang="lt-LT" dirty="0"/>
              <a:t>Socialiniai aspektai ir tradicijos</a:t>
            </a:r>
            <a:r>
              <a:rPr lang="en-US" dirty="0"/>
              <a:t> </a:t>
            </a:r>
            <a:endParaRPr lang="lv-LV" dirty="0"/>
          </a:p>
        </p:txBody>
      </p:sp>
      <p:grpSp>
        <p:nvGrpSpPr>
          <p:cNvPr id="4" name="Group 3"/>
          <p:cNvGrpSpPr/>
          <p:nvPr/>
        </p:nvGrpSpPr>
        <p:grpSpPr>
          <a:xfrm>
            <a:off x="894669" y="5257806"/>
            <a:ext cx="10331411" cy="1429431"/>
            <a:chOff x="894669" y="5257800"/>
            <a:chExt cx="10331411" cy="142943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69" y="5613082"/>
              <a:ext cx="1781175" cy="752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418" y="5613081"/>
              <a:ext cx="1781175" cy="7524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469" y="5613081"/>
              <a:ext cx="1781175" cy="7524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0520" y="5613081"/>
              <a:ext cx="1781175" cy="7524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8602" y="5257800"/>
              <a:ext cx="2277478" cy="1429430"/>
            </a:xfrm>
            <a:prstGeom prst="rect">
              <a:avLst/>
            </a:prstGeom>
          </p:spPr>
        </p:pic>
      </p:grpSp>
    </p:spTree>
    <p:extLst>
      <p:ext uri="{BB962C8B-B14F-4D97-AF65-F5344CB8AC3E}">
        <p14:creationId xmlns:p14="http://schemas.microsoft.com/office/powerpoint/2010/main" val="3129325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a:t>Netoli mirties patirtis (NDE)</a:t>
            </a:r>
            <a:endParaRPr lang="en-US" dirty="0"/>
          </a:p>
        </p:txBody>
      </p:sp>
      <p:sp>
        <p:nvSpPr>
          <p:cNvPr id="5" name="Slaidinumbri kohatäide 4"/>
          <p:cNvSpPr>
            <a:spLocks noGrp="1"/>
          </p:cNvSpPr>
          <p:nvPr>
            <p:ph type="sldNum" sz="quarter" idx="12"/>
          </p:nvPr>
        </p:nvSpPr>
        <p:spPr/>
        <p:txBody>
          <a:bodyPr/>
          <a:lstStyle/>
          <a:p>
            <a:fld id="{3A0DAF38-F59B-44BE-A4BA-1F0DF65E0B97}" type="slidenum">
              <a:rPr lang="lv-LV" smtClean="0"/>
              <a:t>10</a:t>
            </a:fld>
            <a:endParaRPr lang="lv-LV"/>
          </a:p>
        </p:txBody>
      </p:sp>
      <p:graphicFrame>
        <p:nvGraphicFramePr>
          <p:cNvPr id="6" name="Tabel 5"/>
          <p:cNvGraphicFramePr>
            <a:graphicFrameLocks noGrp="1"/>
          </p:cNvGraphicFramePr>
          <p:nvPr>
            <p:extLst>
              <p:ext uri="{D42A27DB-BD31-4B8C-83A1-F6EECF244321}">
                <p14:modId xmlns:p14="http://schemas.microsoft.com/office/powerpoint/2010/main" val="2549559975"/>
              </p:ext>
            </p:extLst>
          </p:nvPr>
        </p:nvGraphicFramePr>
        <p:xfrm>
          <a:off x="988140" y="1690690"/>
          <a:ext cx="10117396" cy="4518347"/>
        </p:xfrm>
        <a:graphic>
          <a:graphicData uri="http://schemas.openxmlformats.org/drawingml/2006/table">
            <a:tbl>
              <a:tblPr>
                <a:tableStyleId>{21E4AEA4-8DFA-4A89-87EB-49C32662AFE0}</a:tableStyleId>
              </a:tblPr>
              <a:tblGrid>
                <a:gridCol w="5058698">
                  <a:extLst>
                    <a:ext uri="{9D8B030D-6E8A-4147-A177-3AD203B41FA5}">
                      <a16:colId xmlns:a16="http://schemas.microsoft.com/office/drawing/2014/main" val="3480788594"/>
                    </a:ext>
                  </a:extLst>
                </a:gridCol>
                <a:gridCol w="5058698">
                  <a:extLst>
                    <a:ext uri="{9D8B030D-6E8A-4147-A177-3AD203B41FA5}">
                      <a16:colId xmlns:a16="http://schemas.microsoft.com/office/drawing/2014/main" val="882305754"/>
                    </a:ext>
                  </a:extLst>
                </a:gridCol>
              </a:tblGrid>
              <a:tr h="2049467">
                <a:tc>
                  <a:txBody>
                    <a:bodyPr/>
                    <a:lstStyle/>
                    <a:p>
                      <a:pPr marL="0" indent="0">
                        <a:buNone/>
                      </a:pPr>
                      <a:r>
                        <a:rPr lang="lt-LT" sz="1600" b="1" dirty="0"/>
                        <a:t>Atsiranda, kai asmuo patenka į „klinikinę mirtį“ ir paprastai turi gilios asmeninės patirties, kuri gali apimti:</a:t>
                      </a:r>
                    </a:p>
                    <a:p>
                      <a:pPr marL="0" indent="0">
                        <a:buNone/>
                      </a:pPr>
                      <a:endParaRPr lang="lt-LT" sz="1600" b="1" dirty="0"/>
                    </a:p>
                    <a:p>
                      <a:pPr marL="0" indent="0">
                        <a:buNone/>
                      </a:pPr>
                      <a:r>
                        <a:rPr lang="lt-LT" sz="1600" b="1" dirty="0"/>
                        <a:t>Kūno palikimo pojūtis</a:t>
                      </a:r>
                    </a:p>
                    <a:p>
                      <a:pPr marL="0" indent="0">
                        <a:buNone/>
                      </a:pPr>
                      <a:r>
                        <a:rPr lang="lt-LT" sz="1600" b="1" dirty="0"/>
                        <a:t>Sekant ryškią šviesą</a:t>
                      </a:r>
                    </a:p>
                    <a:p>
                      <a:pPr marL="0" indent="0">
                        <a:buNone/>
                      </a:pPr>
                      <a:r>
                        <a:rPr lang="lt-LT" sz="1600" b="1" dirty="0"/>
                        <a:t>Susitikimas su aukštesne būtybe (Dievu, Buda, Ateiviais ir kt.)</a:t>
                      </a:r>
                      <a:endParaRPr lang="en-US" sz="16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buNone/>
                      </a:pPr>
                      <a:r>
                        <a:rPr lang="lt-LT" sz="1600" b="1" dirty="0"/>
                        <a:t>Efektai:</a:t>
                      </a:r>
                    </a:p>
                    <a:p>
                      <a:pPr marL="0" indent="0">
                        <a:buNone/>
                      </a:pPr>
                      <a:endParaRPr lang="lt-LT" sz="1600" b="1" dirty="0"/>
                    </a:p>
                    <a:p>
                      <a:pPr marL="0" indent="0">
                        <a:buNone/>
                      </a:pPr>
                      <a:r>
                        <a:rPr lang="lt-LT" sz="1600" b="1" dirty="0"/>
                        <a:t>Asmenybės ir požiūrio į gyvenimą pokyčiai</a:t>
                      </a:r>
                    </a:p>
                    <a:p>
                      <a:pPr marL="0" indent="0">
                        <a:buNone/>
                      </a:pPr>
                      <a:r>
                        <a:rPr lang="lt-LT" sz="1600" b="1" dirty="0"/>
                        <a:t>Didesnis gyvenimo įvertinimas</a:t>
                      </a:r>
                    </a:p>
                    <a:p>
                      <a:pPr marL="0" indent="0">
                        <a:buNone/>
                      </a:pPr>
                      <a:r>
                        <a:rPr lang="lt-LT" sz="1600" b="1" dirty="0"/>
                        <a:t>Aukštesnė savivertė, didesnė atjauta kitiems</a:t>
                      </a:r>
                    </a:p>
                    <a:p>
                      <a:pPr marL="0" indent="0">
                        <a:buNone/>
                      </a:pPr>
                      <a:r>
                        <a:rPr lang="lt-LT" sz="1600" b="1" dirty="0"/>
                        <a:t>Padidėjęs tikslo jausmas ir savęs supratimas</a:t>
                      </a:r>
                    </a:p>
                    <a:p>
                      <a:pPr marL="0" indent="0">
                        <a:buNone/>
                      </a:pPr>
                      <a:r>
                        <a:rPr lang="lt-LT" sz="1600" b="1" dirty="0"/>
                        <a:t>Noras mokytis</a:t>
                      </a:r>
                    </a:p>
                    <a:p>
                      <a:pPr marL="0" indent="0">
                        <a:buNone/>
                      </a:pPr>
                      <a:r>
                        <a:rPr lang="lt-LT" sz="1600" b="1" dirty="0"/>
                        <a:t>Padidėjęs dvasingumas</a:t>
                      </a:r>
                    </a:p>
                    <a:p>
                      <a:pPr marL="0" indent="0">
                        <a:buNone/>
                      </a:pPr>
                      <a:r>
                        <a:rPr lang="lt-LT" sz="1600" b="1" dirty="0"/>
                        <a:t>Didesnis ekologinis jautrumas ir rūpestis planetomis</a:t>
                      </a:r>
                    </a:p>
                    <a:p>
                      <a:pPr marL="0" indent="0">
                        <a:buNone/>
                      </a:pPr>
                      <a:r>
                        <a:rPr lang="lt-LT" sz="1600" b="1" dirty="0"/>
                        <a:t>Jausmas, kad esi intuityvesnis</a:t>
                      </a:r>
                      <a:endParaRPr lang="en-US" sz="16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457863"/>
                  </a:ext>
                </a:extLst>
              </a:tr>
              <a:tr h="2277185">
                <a:tc>
                  <a:txBody>
                    <a:bodyPr/>
                    <a:lstStyle/>
                    <a:p>
                      <a:pPr marL="0" indent="0">
                        <a:buNone/>
                      </a:pPr>
                      <a:r>
                        <a:rPr lang="lt-LT" sz="1600" b="1" dirty="0"/>
                        <a:t>Raymondo Moody, knygos „Gyvenimas po mirties“ autoriaus NDE bruožai:</a:t>
                      </a:r>
                    </a:p>
                    <a:p>
                      <a:pPr marL="0" indent="0">
                        <a:buNone/>
                      </a:pPr>
                      <a:endParaRPr lang="lt-LT" sz="1600" b="1" dirty="0"/>
                    </a:p>
                    <a:p>
                      <a:pPr marL="0" indent="0">
                        <a:buNone/>
                      </a:pPr>
                      <a:r>
                        <a:rPr lang="lt-LT" sz="1600" b="1" dirty="0"/>
                        <a:t>Laikas ir erdvė</a:t>
                      </a:r>
                    </a:p>
                    <a:p>
                      <a:pPr marL="0" indent="0">
                        <a:buNone/>
                      </a:pPr>
                      <a:r>
                        <a:rPr lang="lt-LT" sz="1600" b="1" dirty="0"/>
                        <a:t>Neskausminga ir ramybė</a:t>
                      </a:r>
                    </a:p>
                    <a:p>
                      <a:pPr marL="0" indent="0">
                        <a:buNone/>
                      </a:pPr>
                      <a:r>
                        <a:rPr lang="lt-LT" sz="1600" b="1" dirty="0"/>
                        <a:t>Ne kūno patirtis</a:t>
                      </a:r>
                    </a:p>
                    <a:p>
                      <a:pPr marL="0" indent="0">
                        <a:buNone/>
                      </a:pPr>
                      <a:r>
                        <a:rPr lang="lt-LT" sz="1600" b="1" dirty="0"/>
                        <a:t>Kilimas į dangų</a:t>
                      </a:r>
                    </a:p>
                    <a:p>
                      <a:pPr marL="0" indent="0">
                        <a:buNone/>
                      </a:pPr>
                      <a:r>
                        <a:rPr lang="lt-LT" sz="1600" b="1" dirty="0"/>
                        <a:t>Nenoras grįžti</a:t>
                      </a:r>
                    </a:p>
                    <a:p>
                      <a:pPr marL="0" indent="0">
                        <a:buNone/>
                      </a:pPr>
                      <a:r>
                        <a:rPr lang="lt-LT" sz="1600" b="1" dirty="0"/>
                        <a:t>Aukščiausiosios būtybės susitikimas</a:t>
                      </a:r>
                      <a:endParaRPr lang="en-US" sz="16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1971696765"/>
                  </a:ext>
                </a:extLst>
              </a:tr>
            </a:tbl>
          </a:graphicData>
        </a:graphic>
      </p:graphicFrame>
    </p:spTree>
    <p:extLst>
      <p:ext uri="{BB962C8B-B14F-4D97-AF65-F5344CB8AC3E}">
        <p14:creationId xmlns:p14="http://schemas.microsoft.com/office/powerpoint/2010/main" val="103697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pPr algn="ctr"/>
            <a:r>
              <a:rPr lang="lt-LT" dirty="0"/>
              <a:t>Mirties supratimo ugdymas</a:t>
            </a:r>
          </a:p>
        </p:txBody>
      </p:sp>
      <p:sp>
        <p:nvSpPr>
          <p:cNvPr id="6" name="Sisu kohatäide 5"/>
          <p:cNvSpPr>
            <a:spLocks noGrp="1"/>
          </p:cNvSpPr>
          <p:nvPr>
            <p:ph sz="half" idx="1"/>
          </p:nvPr>
        </p:nvSpPr>
        <p:spPr/>
        <p:txBody>
          <a:bodyPr>
            <a:normAutofit/>
          </a:bodyPr>
          <a:lstStyle/>
          <a:p>
            <a:endParaRPr lang="et-EE" dirty="0"/>
          </a:p>
          <a:p>
            <a:endParaRPr lang="et-EE" dirty="0"/>
          </a:p>
          <a:p>
            <a:endParaRPr lang="et-EE" dirty="0"/>
          </a:p>
        </p:txBody>
      </p:sp>
      <p:sp>
        <p:nvSpPr>
          <p:cNvPr id="4" name="Slaidinumbri kohatäide 3"/>
          <p:cNvSpPr>
            <a:spLocks noGrp="1"/>
          </p:cNvSpPr>
          <p:nvPr>
            <p:ph type="sldNum" sz="quarter" idx="12"/>
          </p:nvPr>
        </p:nvSpPr>
        <p:spPr/>
        <p:txBody>
          <a:bodyPr/>
          <a:lstStyle/>
          <a:p>
            <a:fld id="{3A0DAF38-F59B-44BE-A4BA-1F0DF65E0B97}" type="slidenum">
              <a:rPr lang="lv-LV" smtClean="0"/>
              <a:t>2</a:t>
            </a:fld>
            <a:endParaRPr lang="lv-LV"/>
          </a:p>
        </p:txBody>
      </p:sp>
      <p:sp>
        <p:nvSpPr>
          <p:cNvPr id="8" name="Murtud nurgaga nelinurk 7"/>
          <p:cNvSpPr/>
          <p:nvPr/>
        </p:nvSpPr>
        <p:spPr>
          <a:xfrm>
            <a:off x="5671985" y="3626699"/>
            <a:ext cx="4887859" cy="2036682"/>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altLang="et-EE" dirty="0">
                <a:solidFill>
                  <a:schemeClr val="tx1"/>
                </a:solidFill>
                <a:cs typeface="Arial" panose="020B0604020202020204" pitchFamily="34" charset="0"/>
              </a:rPr>
              <a:t>Paauglių požiūris į mirtį taip pat nerealus ir dažnai labai romantiškas</a:t>
            </a:r>
          </a:p>
          <a:p>
            <a:r>
              <a:rPr lang="lt-LT" altLang="et-EE" dirty="0">
                <a:solidFill>
                  <a:schemeClr val="tx1"/>
                </a:solidFill>
                <a:cs typeface="Arial" panose="020B0604020202020204" pitchFamily="34" charset="0"/>
              </a:rPr>
              <a:t>Asmeninė fabula (įsitikinimai, kad jie yra unikalūs ir ypatingi) sukelia nepažeidžiamumo jausmą</a:t>
            </a:r>
            <a:endParaRPr lang="en-US" dirty="0">
              <a:solidFill>
                <a:schemeClr val="tx1"/>
              </a:solidFill>
            </a:endParaRPr>
          </a:p>
        </p:txBody>
      </p:sp>
      <p:sp>
        <p:nvSpPr>
          <p:cNvPr id="9" name="Murtud nurgaga nelinurk 8"/>
          <p:cNvSpPr/>
          <p:nvPr/>
        </p:nvSpPr>
        <p:spPr>
          <a:xfrm>
            <a:off x="838200" y="1573090"/>
            <a:ext cx="4630994" cy="1892782"/>
          </a:xfrm>
          <a:prstGeom prst="foldedCorne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dirty="0">
              <a:solidFill>
                <a:schemeClr val="tx1"/>
              </a:solidFill>
            </a:endParaRPr>
          </a:p>
          <a:p>
            <a:r>
              <a:rPr lang="et-EE" dirty="0">
                <a:solidFill>
                  <a:schemeClr val="tx1"/>
                </a:solidFill>
              </a:rPr>
              <a:t>Sąvokos apie mirtį:</a:t>
            </a:r>
          </a:p>
          <a:p>
            <a:r>
              <a:rPr lang="et-EE" dirty="0">
                <a:solidFill>
                  <a:schemeClr val="tx1"/>
                </a:solidFill>
              </a:rPr>
              <a:t>Negrįžtamumas</a:t>
            </a:r>
          </a:p>
          <a:p>
            <a:r>
              <a:rPr lang="et-EE" dirty="0">
                <a:solidFill>
                  <a:schemeClr val="tx1"/>
                </a:solidFill>
              </a:rPr>
              <a:t>Galutinumas (nefunkcionalumas)</a:t>
            </a:r>
          </a:p>
          <a:p>
            <a:r>
              <a:rPr lang="et-EE" dirty="0">
                <a:solidFill>
                  <a:schemeClr val="tx1"/>
                </a:solidFill>
              </a:rPr>
              <a:t>Priežastinis ryšys</a:t>
            </a:r>
          </a:p>
          <a:p>
            <a:r>
              <a:rPr lang="et-EE" dirty="0">
                <a:solidFill>
                  <a:schemeClr val="tx1"/>
                </a:solidFill>
              </a:rPr>
              <a:t>Neišvengiamumas (universalumas)</a:t>
            </a:r>
            <a:endParaRPr lang="en-US" dirty="0">
              <a:solidFill>
                <a:schemeClr val="tx1"/>
              </a:solidFill>
            </a:endParaRPr>
          </a:p>
        </p:txBody>
      </p:sp>
      <p:sp>
        <p:nvSpPr>
          <p:cNvPr id="10" name="Murtud nurgaga nelinurk 9"/>
          <p:cNvSpPr/>
          <p:nvPr/>
        </p:nvSpPr>
        <p:spPr>
          <a:xfrm>
            <a:off x="838200" y="3620206"/>
            <a:ext cx="4630994" cy="2043175"/>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t-EE" dirty="0">
              <a:solidFill>
                <a:schemeClr val="tx1"/>
              </a:solidFill>
            </a:endParaRPr>
          </a:p>
          <a:p>
            <a:pPr marL="285750" indent="-285750">
              <a:buFont typeface="Arial" panose="020B0604020202020204" pitchFamily="34" charset="0"/>
              <a:buChar char="•"/>
            </a:pPr>
            <a:r>
              <a:rPr lang="lt-LT" dirty="0">
                <a:solidFill>
                  <a:schemeClr val="tx1"/>
                </a:solidFill>
              </a:rPr>
              <a:t>Iki 5 metų vaikai mirtį laiko laikina, pavyzdžiui, miega</a:t>
            </a:r>
          </a:p>
          <a:p>
            <a:pPr marL="285750" indent="-285750">
              <a:buFont typeface="Arial" panose="020B0604020202020204" pitchFamily="34" charset="0"/>
              <a:buChar char="•"/>
            </a:pPr>
            <a:r>
              <a:rPr lang="lt-LT" dirty="0">
                <a:solidFill>
                  <a:schemeClr val="tx1"/>
                </a:solidFill>
              </a:rPr>
              <a:t>Galimybė pabusti (pavyzdžiui, Miegančioji gražuolė)</a:t>
            </a:r>
          </a:p>
          <a:p>
            <a:pPr marL="285750" indent="-285750">
              <a:buFont typeface="Arial" panose="020B0604020202020204" pitchFamily="34" charset="0"/>
              <a:buChar char="•"/>
            </a:pPr>
            <a:r>
              <a:rPr lang="lt-LT" dirty="0">
                <a:solidFill>
                  <a:schemeClr val="tx1"/>
                </a:solidFill>
              </a:rPr>
              <a:t>Nesusipratimas gali turėti emocinių pasekmių. Vaikai gali kaltinti save, savo elgesį</a:t>
            </a:r>
            <a:endParaRPr lang="en-US" dirty="0">
              <a:solidFill>
                <a:schemeClr val="tx1"/>
              </a:solidFill>
            </a:endParaRPr>
          </a:p>
        </p:txBody>
      </p:sp>
      <p:sp>
        <p:nvSpPr>
          <p:cNvPr id="12" name="Murtud nurgaga nelinurk 11"/>
          <p:cNvSpPr/>
          <p:nvPr/>
        </p:nvSpPr>
        <p:spPr>
          <a:xfrm>
            <a:off x="5671985" y="1571686"/>
            <a:ext cx="4887860" cy="1894186"/>
          </a:xfrm>
          <a:prstGeom prst="foldedCorne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ltLang="et-EE" dirty="0">
              <a:solidFill>
                <a:schemeClr val="tx1"/>
              </a:solidFill>
              <a:cs typeface="Arial" panose="020B0604020202020204" pitchFamily="34" charset="0"/>
            </a:endParaRPr>
          </a:p>
          <a:p>
            <a:r>
              <a:rPr lang="lt-LT" altLang="et-EE" dirty="0">
                <a:solidFill>
                  <a:schemeClr val="tx1"/>
                </a:solidFill>
                <a:cs typeface="Arial" panose="020B0604020202020204" pitchFamily="34" charset="0"/>
              </a:rPr>
              <a:t>Vidutinio amžiaus:</a:t>
            </a:r>
          </a:p>
          <a:p>
            <a:r>
              <a:rPr lang="lt-LT" altLang="et-EE" dirty="0">
                <a:solidFill>
                  <a:schemeClr val="tx1"/>
                </a:solidFill>
                <a:cs typeface="Arial" panose="020B0604020202020204" pitchFamily="34" charset="0"/>
              </a:rPr>
              <a:t>Gyvybei pavojinga liga yra dažniausia vidutinio amžiaus suaugusiųjų mirties priežastis</a:t>
            </a:r>
          </a:p>
          <a:p>
            <a:r>
              <a:rPr lang="lt-LT" altLang="et-EE" dirty="0">
                <a:solidFill>
                  <a:schemeClr val="tx1"/>
                </a:solidFill>
                <a:cs typeface="Arial" panose="020B0604020202020204" pitchFamily="34" charset="0"/>
              </a:rPr>
              <a:t>Šie suaugusieji labiau supranta ir priima mirtį, tačiau taip pat turi daug baimių (daugiau nei bet kuriuo kitu gyvenimo laikotarpiu)</a:t>
            </a:r>
            <a:endParaRPr lang="en-US" altLang="et-EE" dirty="0">
              <a:solidFill>
                <a:schemeClr val="tx1"/>
              </a:solidFill>
              <a:cs typeface="Arial" panose="020B0604020202020204" pitchFamily="34" charset="0"/>
            </a:endParaRPr>
          </a:p>
        </p:txBody>
      </p:sp>
    </p:spTree>
    <p:extLst>
      <p:ext uri="{BB962C8B-B14F-4D97-AF65-F5344CB8AC3E}">
        <p14:creationId xmlns:p14="http://schemas.microsoft.com/office/powerpoint/2010/main" val="294653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847088" y="365127"/>
            <a:ext cx="9506712" cy="1325563"/>
          </a:xfrm>
        </p:spPr>
        <p:txBody>
          <a:bodyPr/>
          <a:lstStyle/>
          <a:p>
            <a:pPr algn="ctr"/>
            <a:r>
              <a:rPr lang="et-EE" dirty="0"/>
              <a:t>Mirtis ir socialinis gyvenimas</a:t>
            </a:r>
            <a:endParaRPr lang="en-US" dirty="0"/>
          </a:p>
        </p:txBody>
      </p:sp>
      <p:sp>
        <p:nvSpPr>
          <p:cNvPr id="3" name="Sisu kohatäide 2"/>
          <p:cNvSpPr>
            <a:spLocks noGrp="1"/>
          </p:cNvSpPr>
          <p:nvPr>
            <p:ph sz="half" idx="1"/>
          </p:nvPr>
        </p:nvSpPr>
        <p:spPr/>
        <p:txBody>
          <a:bodyPr>
            <a:normAutofit fontScale="62500" lnSpcReduction="20000"/>
          </a:bodyPr>
          <a:lstStyle/>
          <a:p>
            <a:r>
              <a:rPr lang="lt-LT" dirty="0"/>
              <a:t>Socialiniai santykiai labai veikia individo gyvenimo patirtį</a:t>
            </a:r>
          </a:p>
          <a:p>
            <a:r>
              <a:rPr lang="lt-LT" dirty="0"/>
              <a:t>Mirus mylimam žmogui, žmonės dažnai iš esmės keičia gyvenimą</a:t>
            </a:r>
          </a:p>
          <a:p>
            <a:r>
              <a:rPr lang="lt-LT" dirty="0"/>
              <a:t>Tėvo, bendraamžio ar kito artimo žmogaus mirtis siejama su įvairiomis psichologinėmis kovomis:</a:t>
            </a:r>
          </a:p>
          <a:p>
            <a:r>
              <a:rPr lang="lt-LT" dirty="0"/>
              <a:t>Baimės jausmas</a:t>
            </a:r>
          </a:p>
          <a:p>
            <a:r>
              <a:rPr lang="lt-LT" dirty="0"/>
              <a:t>Kaltė</a:t>
            </a:r>
          </a:p>
          <a:p>
            <a:r>
              <a:rPr lang="lt-LT" dirty="0"/>
              <a:t>Nerimas</a:t>
            </a:r>
          </a:p>
          <a:p>
            <a:r>
              <a:rPr lang="lt-LT" dirty="0"/>
              <a:t>Bejėgiškumas</a:t>
            </a:r>
          </a:p>
          <a:p>
            <a:r>
              <a:rPr lang="lt-LT" dirty="0"/>
              <a:t>Pyktis</a:t>
            </a:r>
          </a:p>
          <a:p>
            <a:r>
              <a:rPr lang="lt-LT" dirty="0"/>
              <a:t>Aukšti klinikinio distreso testų rezultatai</a:t>
            </a:r>
          </a:p>
          <a:p>
            <a:r>
              <a:rPr lang="lt-LT" dirty="0"/>
              <a:t>Depresija</a:t>
            </a:r>
          </a:p>
          <a:p>
            <a:r>
              <a:rPr lang="lt-LT" dirty="0"/>
              <a:t>Kiti psichologiniai simptomai</a:t>
            </a:r>
            <a:endParaRPr lang="en-US" dirty="0"/>
          </a:p>
        </p:txBody>
      </p:sp>
      <p:sp>
        <p:nvSpPr>
          <p:cNvPr id="5" name="Slaidinumbri kohatäide 4"/>
          <p:cNvSpPr>
            <a:spLocks noGrp="1"/>
          </p:cNvSpPr>
          <p:nvPr>
            <p:ph type="sldNum" sz="quarter" idx="12"/>
          </p:nvPr>
        </p:nvSpPr>
        <p:spPr/>
        <p:txBody>
          <a:bodyPr/>
          <a:lstStyle/>
          <a:p>
            <a:fld id="{3A0DAF38-F59B-44BE-A4BA-1F0DF65E0B97}" type="slidenum">
              <a:rPr lang="lv-LV" smtClean="0"/>
              <a:t>3</a:t>
            </a:fld>
            <a:endParaRPr lang="lv-LV"/>
          </a:p>
        </p:txBody>
      </p:sp>
      <p:pic>
        <p:nvPicPr>
          <p:cNvPr id="1026" name="Picture 2" descr="Let love be your greatest source of support Closeup shot of a couple holding hands in comfort loss stock pictures, royalty-free photos &amp; imag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1825625"/>
            <a:ext cx="5951649" cy="396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16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p:cNvSpPr>
            <a:spLocks noGrp="1"/>
          </p:cNvSpPr>
          <p:nvPr>
            <p:ph type="ctrTitle"/>
          </p:nvPr>
        </p:nvSpPr>
        <p:spPr>
          <a:xfrm>
            <a:off x="1524000" y="115886"/>
            <a:ext cx="9144000" cy="2387600"/>
          </a:xfrm>
        </p:spPr>
        <p:txBody>
          <a:bodyPr/>
          <a:lstStyle/>
          <a:p>
            <a:r>
              <a:rPr lang="et-EE" dirty="0"/>
              <a:t>APMĄSTYMAS</a:t>
            </a:r>
            <a:endParaRPr lang="en-US" dirty="0"/>
          </a:p>
        </p:txBody>
      </p:sp>
      <p:sp>
        <p:nvSpPr>
          <p:cNvPr id="7" name="Alapealkiri 6"/>
          <p:cNvSpPr>
            <a:spLocks noGrp="1"/>
          </p:cNvSpPr>
          <p:nvPr>
            <p:ph type="subTitle" idx="1"/>
          </p:nvPr>
        </p:nvSpPr>
        <p:spPr>
          <a:xfrm>
            <a:off x="1524000" y="2774157"/>
            <a:ext cx="9521952" cy="1655762"/>
          </a:xfrm>
        </p:spPr>
        <p:txBody>
          <a:bodyPr>
            <a:noAutofit/>
          </a:bodyPr>
          <a:lstStyle/>
          <a:p>
            <a:r>
              <a:rPr lang="lt-LT" sz="3600" dirty="0"/>
              <a:t>Pagalvokite apie skirtingus nuostolius, kuriuos patyrėte savo gyvenime:</a:t>
            </a:r>
          </a:p>
          <a:p>
            <a:r>
              <a:rPr lang="lt-LT" sz="3600" dirty="0"/>
              <a:t>Kokią įtaką tai padarė jūsų socialiniam gyvenimui</a:t>
            </a:r>
            <a:r>
              <a:rPr lang="en-US" sz="3600" dirty="0"/>
              <a:t>?</a:t>
            </a:r>
            <a:r>
              <a:rPr lang="et-EE" sz="3600" dirty="0"/>
              <a:t> Kaip susitvark</a:t>
            </a:r>
            <a:r>
              <a:rPr lang="lt-LT" sz="3600" dirty="0"/>
              <a:t>ėte</a:t>
            </a:r>
            <a:r>
              <a:rPr lang="et-EE" sz="3600" dirty="0"/>
              <a:t>?</a:t>
            </a:r>
            <a:endParaRPr lang="en-US" sz="3600" dirty="0"/>
          </a:p>
        </p:txBody>
      </p:sp>
      <p:sp>
        <p:nvSpPr>
          <p:cNvPr id="5" name="Slaidinumbri kohatäide 4"/>
          <p:cNvSpPr>
            <a:spLocks noGrp="1"/>
          </p:cNvSpPr>
          <p:nvPr>
            <p:ph type="sldNum" sz="quarter" idx="12"/>
          </p:nvPr>
        </p:nvSpPr>
        <p:spPr/>
        <p:txBody>
          <a:bodyPr/>
          <a:lstStyle/>
          <a:p>
            <a:fld id="{3A0DAF38-F59B-44BE-A4BA-1F0DF65E0B97}" type="slidenum">
              <a:rPr lang="lv-LV" smtClean="0"/>
              <a:t>4</a:t>
            </a:fld>
            <a:endParaRPr lang="lv-LV"/>
          </a:p>
        </p:txBody>
      </p:sp>
    </p:spTree>
    <p:extLst>
      <p:ext uri="{BB962C8B-B14F-4D97-AF65-F5344CB8AC3E}">
        <p14:creationId xmlns:p14="http://schemas.microsoft.com/office/powerpoint/2010/main" val="380972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lt-LT" dirty="0"/>
              <a:t>Laidotuvių ritualai iš viso pasaulio</a:t>
            </a:r>
            <a:endParaRPr lang="en-US" dirty="0"/>
          </a:p>
        </p:txBody>
      </p:sp>
      <p:sp>
        <p:nvSpPr>
          <p:cNvPr id="5" name="Slaidinumbri kohatäide 4"/>
          <p:cNvSpPr>
            <a:spLocks noGrp="1"/>
          </p:cNvSpPr>
          <p:nvPr>
            <p:ph type="sldNum" sz="quarter" idx="12"/>
          </p:nvPr>
        </p:nvSpPr>
        <p:spPr/>
        <p:txBody>
          <a:bodyPr/>
          <a:lstStyle/>
          <a:p>
            <a:fld id="{3A0DAF38-F59B-44BE-A4BA-1F0DF65E0B97}" type="slidenum">
              <a:rPr lang="lv-LV" smtClean="0"/>
              <a:t>5</a:t>
            </a:fld>
            <a:endParaRPr lang="lv-LV"/>
          </a:p>
        </p:txBody>
      </p:sp>
      <p:graphicFrame>
        <p:nvGraphicFramePr>
          <p:cNvPr id="7" name="Skemaatiline diagramm 6"/>
          <p:cNvGraphicFramePr/>
          <p:nvPr>
            <p:extLst>
              <p:ext uri="{D42A27DB-BD31-4B8C-83A1-F6EECF244321}">
                <p14:modId xmlns:p14="http://schemas.microsoft.com/office/powerpoint/2010/main" val="3928694482"/>
              </p:ext>
            </p:extLst>
          </p:nvPr>
        </p:nvGraphicFramePr>
        <p:xfrm>
          <a:off x="838200" y="1665752"/>
          <a:ext cx="9055331" cy="480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66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a:t>Laidotuvių ritualai iš viso pasaulio</a:t>
            </a:r>
            <a:endParaRPr lang="en-US" dirty="0"/>
          </a:p>
        </p:txBody>
      </p:sp>
      <p:sp>
        <p:nvSpPr>
          <p:cNvPr id="5" name="Slaidinumbri kohatäide 4"/>
          <p:cNvSpPr>
            <a:spLocks noGrp="1"/>
          </p:cNvSpPr>
          <p:nvPr>
            <p:ph type="sldNum" sz="quarter" idx="12"/>
          </p:nvPr>
        </p:nvSpPr>
        <p:spPr/>
        <p:txBody>
          <a:bodyPr/>
          <a:lstStyle/>
          <a:p>
            <a:fld id="{3A0DAF38-F59B-44BE-A4BA-1F0DF65E0B97}" type="slidenum">
              <a:rPr lang="lv-LV" smtClean="0"/>
              <a:t>6</a:t>
            </a:fld>
            <a:endParaRPr lang="lv-LV"/>
          </a:p>
        </p:txBody>
      </p:sp>
      <p:graphicFrame>
        <p:nvGraphicFramePr>
          <p:cNvPr id="7" name="Skemaatiline diagramm 6"/>
          <p:cNvGraphicFramePr/>
          <p:nvPr>
            <p:extLst>
              <p:ext uri="{D42A27DB-BD31-4B8C-83A1-F6EECF244321}">
                <p14:modId xmlns:p14="http://schemas.microsoft.com/office/powerpoint/2010/main" val="3303470961"/>
              </p:ext>
            </p:extLst>
          </p:nvPr>
        </p:nvGraphicFramePr>
        <p:xfrm>
          <a:off x="838200" y="1690690"/>
          <a:ext cx="9504218" cy="480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535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fi-FI" dirty="0"/>
              <a:t>Mitai ir faktai apie laidotuves</a:t>
            </a:r>
            <a:endParaRPr lang="en-US" dirty="0"/>
          </a:p>
        </p:txBody>
      </p:sp>
      <p:graphicFrame>
        <p:nvGraphicFramePr>
          <p:cNvPr id="6" name="Sisu kohatäide 5"/>
          <p:cNvGraphicFramePr>
            <a:graphicFrameLocks noGrp="1"/>
          </p:cNvGraphicFramePr>
          <p:nvPr>
            <p:ph sz="half" idx="1"/>
            <p:extLst>
              <p:ext uri="{D42A27DB-BD31-4B8C-83A1-F6EECF244321}">
                <p14:modId xmlns:p14="http://schemas.microsoft.com/office/powerpoint/2010/main" val="988874833"/>
              </p:ext>
            </p:extLst>
          </p:nvPr>
        </p:nvGraphicFramePr>
        <p:xfrm>
          <a:off x="838200" y="1656545"/>
          <a:ext cx="10302240" cy="4699172"/>
        </p:xfrm>
        <a:graphic>
          <a:graphicData uri="http://schemas.openxmlformats.org/drawingml/2006/table">
            <a:tbl>
              <a:tblPr firstRow="1" bandRow="1">
                <a:tableStyleId>{93296810-A885-4BE3-A3E7-6D5BEEA58F35}</a:tableStyleId>
              </a:tblPr>
              <a:tblGrid>
                <a:gridCol w="3002280">
                  <a:extLst>
                    <a:ext uri="{9D8B030D-6E8A-4147-A177-3AD203B41FA5}">
                      <a16:colId xmlns:a16="http://schemas.microsoft.com/office/drawing/2014/main" val="3570746755"/>
                    </a:ext>
                  </a:extLst>
                </a:gridCol>
                <a:gridCol w="7299960">
                  <a:extLst>
                    <a:ext uri="{9D8B030D-6E8A-4147-A177-3AD203B41FA5}">
                      <a16:colId xmlns:a16="http://schemas.microsoft.com/office/drawing/2014/main" val="2225770155"/>
                    </a:ext>
                  </a:extLst>
                </a:gridCol>
              </a:tblGrid>
              <a:tr h="474603">
                <a:tc>
                  <a:txBody>
                    <a:bodyPr/>
                    <a:lstStyle/>
                    <a:p>
                      <a:r>
                        <a:rPr lang="et-EE" sz="1800" dirty="0"/>
                        <a:t>Mitas</a:t>
                      </a:r>
                      <a:endParaRPr lang="en-US" sz="1800" dirty="0"/>
                    </a:p>
                  </a:txBody>
                  <a:tcPr/>
                </a:tc>
                <a:tc>
                  <a:txBody>
                    <a:bodyPr/>
                    <a:lstStyle/>
                    <a:p>
                      <a:r>
                        <a:rPr lang="et-EE" sz="1800" dirty="0"/>
                        <a:t>Faktas</a:t>
                      </a:r>
                      <a:endParaRPr lang="en-US" sz="1800" dirty="0"/>
                    </a:p>
                  </a:txBody>
                  <a:tcPr/>
                </a:tc>
                <a:extLst>
                  <a:ext uri="{0D108BD9-81ED-4DB2-BD59-A6C34878D82A}">
                    <a16:rowId xmlns:a16="http://schemas.microsoft.com/office/drawing/2014/main" val="1213671187"/>
                  </a:ext>
                </a:extLst>
              </a:tr>
              <a:tr h="64023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lt-LT" sz="1800" b="1" i="0" kern="1200" dirty="0">
                          <a:solidFill>
                            <a:schemeClr val="tx1"/>
                          </a:solidFill>
                          <a:effectLst/>
                          <a:latin typeface="+mn-lt"/>
                          <a:ea typeface="+mn-ea"/>
                          <a:cs typeface="+mn-cs"/>
                        </a:rPr>
                        <a:t>Sunku kalbėti apie mirtį</a:t>
                      </a:r>
                      <a:endParaRPr lang="en-US" sz="1800" b="1" i="0" kern="1200" dirty="0">
                        <a:solidFill>
                          <a:schemeClr val="tx1"/>
                        </a:solidFill>
                        <a:effectLst/>
                        <a:latin typeface="+mn-lt"/>
                        <a:ea typeface="+mn-ea"/>
                        <a:cs typeface="+mn-cs"/>
                      </a:endParaRPr>
                    </a:p>
                  </a:txBody>
                  <a:tcPr/>
                </a:tc>
                <a:tc>
                  <a:txBody>
                    <a:bodyPr/>
                    <a:lstStyle/>
                    <a:p>
                      <a:r>
                        <a:rPr lang="lt-LT" sz="1800" dirty="0"/>
                        <a:t>Apie tai sunkiau nekalbėti, nes tai palieka tiek daug neatsakytų klausimų ir sprendimų</a:t>
                      </a:r>
                      <a:endParaRPr lang="en-US" sz="1800" dirty="0"/>
                    </a:p>
                  </a:txBody>
                  <a:tcPr/>
                </a:tc>
                <a:extLst>
                  <a:ext uri="{0D108BD9-81ED-4DB2-BD59-A6C34878D82A}">
                    <a16:rowId xmlns:a16="http://schemas.microsoft.com/office/drawing/2014/main" val="2043634288"/>
                  </a:ext>
                </a:extLst>
              </a:tr>
              <a:tr h="64023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lt-LT" sz="1800" b="1" i="0" kern="1200" noProof="0" dirty="0">
                          <a:solidFill>
                            <a:schemeClr val="tx1"/>
                          </a:solidFill>
                          <a:effectLst/>
                          <a:latin typeface="+mn-lt"/>
                          <a:ea typeface="+mn-ea"/>
                          <a:cs typeface="+mn-cs"/>
                        </a:rPr>
                        <a:t>Mitas: nereikia daryti testamento</a:t>
                      </a:r>
                    </a:p>
                  </a:txBody>
                  <a:tcPr/>
                </a:tc>
                <a:tc>
                  <a:txBody>
                    <a:bodyPr/>
                    <a:lstStyle/>
                    <a:p>
                      <a:r>
                        <a:rPr lang="lt-LT" sz="1800" b="0" i="0" kern="1200" dirty="0">
                          <a:solidFill>
                            <a:schemeClr val="tx1"/>
                          </a:solidFill>
                          <a:effectLst/>
                          <a:latin typeface="+mn-lt"/>
                          <a:ea typeface="+mn-ea"/>
                          <a:cs typeface="+mn-cs"/>
                        </a:rPr>
                        <a:t>Tiesą sakant, jūs darote. Visada geriausia tai padaryti pas profesionalų advokatą, nes reikia laikytis valios, kad ji būtų teisiškai pagrįsta</a:t>
                      </a:r>
                      <a:endParaRPr lang="en-US" sz="1800" dirty="0"/>
                    </a:p>
                  </a:txBody>
                  <a:tcPr/>
                </a:tc>
                <a:extLst>
                  <a:ext uri="{0D108BD9-81ED-4DB2-BD59-A6C34878D82A}">
                    <a16:rowId xmlns:a16="http://schemas.microsoft.com/office/drawing/2014/main" val="3260678423"/>
                  </a:ext>
                </a:extLst>
              </a:tr>
              <a:tr h="47460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lt-LT" sz="1800" b="1" i="0" kern="1200" dirty="0">
                          <a:solidFill>
                            <a:schemeClr val="tx1"/>
                          </a:solidFill>
                          <a:effectLst/>
                          <a:latin typeface="+mn-lt"/>
                          <a:ea typeface="+mn-ea"/>
                          <a:cs typeface="+mn-cs"/>
                        </a:rPr>
                        <a:t>Jūs turite turėti laidotuves</a:t>
                      </a:r>
                      <a:endParaRPr lang="en-US" sz="1800" b="1" i="0" kern="1200" dirty="0">
                        <a:solidFill>
                          <a:schemeClr val="tx1"/>
                        </a:solidFill>
                        <a:effectLst/>
                        <a:latin typeface="+mn-lt"/>
                        <a:ea typeface="+mn-ea"/>
                        <a:cs typeface="+mn-cs"/>
                      </a:endParaRPr>
                    </a:p>
                  </a:txBody>
                  <a:tcPr/>
                </a:tc>
                <a:tc>
                  <a:txBody>
                    <a:bodyPr/>
                    <a:lstStyle/>
                    <a:p>
                      <a:r>
                        <a:rPr lang="lt-LT" sz="1800" b="0" i="0" kern="1200" dirty="0">
                          <a:solidFill>
                            <a:schemeClr val="tx1"/>
                          </a:solidFill>
                          <a:effectLst/>
                          <a:latin typeface="+mn-lt"/>
                          <a:ea typeface="+mn-ea"/>
                          <a:cs typeface="+mn-cs"/>
                        </a:rPr>
                        <a:t>Nėra jokių teisinių reikalavimų, nurodančių, kad turite surengti laidotuves</a:t>
                      </a:r>
                      <a:endParaRPr lang="en-US" sz="1800" dirty="0"/>
                    </a:p>
                  </a:txBody>
                  <a:tcPr/>
                </a:tc>
                <a:extLst>
                  <a:ext uri="{0D108BD9-81ED-4DB2-BD59-A6C34878D82A}">
                    <a16:rowId xmlns:a16="http://schemas.microsoft.com/office/drawing/2014/main" val="326008003"/>
                  </a:ext>
                </a:extLst>
              </a:tr>
              <a:tr h="91462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lt-LT" sz="1800" b="1" i="0" kern="1200" dirty="0">
                          <a:solidFill>
                            <a:schemeClr val="tx1"/>
                          </a:solidFill>
                          <a:effectLst/>
                          <a:latin typeface="+mn-lt"/>
                          <a:ea typeface="+mn-ea"/>
                          <a:cs typeface="+mn-cs"/>
                        </a:rPr>
                        <a:t>Po mirties apsiprasti prireikia dvejų metų</a:t>
                      </a:r>
                      <a:endParaRPr lang="en-US" sz="1800" b="1" i="0" kern="1200" dirty="0">
                        <a:solidFill>
                          <a:schemeClr val="tx1"/>
                        </a:solidFill>
                        <a:effectLst/>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lt-LT" sz="1800" b="0" i="0" kern="1200" dirty="0">
                          <a:solidFill>
                            <a:schemeClr val="tx1"/>
                          </a:solidFill>
                          <a:effectLst/>
                          <a:latin typeface="+mn-lt"/>
                          <a:ea typeface="+mn-ea"/>
                          <a:cs typeface="+mn-cs"/>
                        </a:rPr>
                        <a:t>Yra daugybė veiksnių, lemiančių, kaip gerai išgyvename praradę savo santykius: santykių su mirusiuoju kokybė; kas mes esame kaip asmuo; ir kur esame savo gyvenime</a:t>
                      </a:r>
                      <a:endParaRPr lang="en-US"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487524416"/>
                  </a:ext>
                </a:extLst>
              </a:tr>
              <a:tr h="914626">
                <a:tc>
                  <a:txBody>
                    <a:bodyPr/>
                    <a:lstStyle/>
                    <a:p>
                      <a:r>
                        <a:rPr lang="lt-LT" sz="1800" b="1" i="0" kern="1200" dirty="0">
                          <a:solidFill>
                            <a:schemeClr val="tx1"/>
                          </a:solidFill>
                          <a:effectLst/>
                          <a:latin typeface="+mn-lt"/>
                          <a:ea typeface="+mn-ea"/>
                          <a:cs typeface="+mn-cs"/>
                        </a:rPr>
                        <a:t>Laidotuvės yra kraupiai liūdnos progos</a:t>
                      </a:r>
                      <a:endParaRPr lang="en-US" sz="1800" dirty="0"/>
                    </a:p>
                  </a:txBody>
                  <a:tcPr/>
                </a:tc>
                <a:tc>
                  <a:txBody>
                    <a:bodyPr/>
                    <a:lstStyle/>
                    <a:p>
                      <a:r>
                        <a:rPr lang="lt-LT" sz="1800" b="0" i="0" kern="1200" dirty="0">
                          <a:solidFill>
                            <a:schemeClr val="tx1"/>
                          </a:solidFill>
                          <a:effectLst/>
                          <a:latin typeface="+mn-lt"/>
                          <a:ea typeface="+mn-ea"/>
                          <a:cs typeface="+mn-cs"/>
                        </a:rPr>
                        <a:t>Nors kažkada tai buvo tiesa, dabar gyvename visuomenėje, kurioje laidotuvės tampa vis labiau asmeniškos, o mirusio asmens pomėgiai ir pobūdis atsispindi visose laidojimo procedūrose</a:t>
                      </a:r>
                      <a:endParaRPr lang="en-US" sz="1800" dirty="0"/>
                    </a:p>
                  </a:txBody>
                  <a:tcPr/>
                </a:tc>
                <a:extLst>
                  <a:ext uri="{0D108BD9-81ED-4DB2-BD59-A6C34878D82A}">
                    <a16:rowId xmlns:a16="http://schemas.microsoft.com/office/drawing/2014/main" val="386877895"/>
                  </a:ext>
                </a:extLst>
              </a:tr>
              <a:tr h="64023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lt-LT" sz="1800" b="1" i="0" kern="1200" dirty="0">
                          <a:solidFill>
                            <a:schemeClr val="tx1"/>
                          </a:solidFill>
                          <a:effectLst/>
                          <a:latin typeface="+mn-lt"/>
                          <a:ea typeface="+mn-ea"/>
                          <a:cs typeface="+mn-cs"/>
                        </a:rPr>
                        <a:t>Savo pelenų neatgauni</a:t>
                      </a:r>
                      <a:endParaRPr lang="en-US" sz="1800" b="1" i="0" kern="1200" dirty="0">
                        <a:solidFill>
                          <a:schemeClr val="tx1"/>
                        </a:solidFill>
                        <a:effectLst/>
                        <a:latin typeface="+mn-lt"/>
                        <a:ea typeface="+mn-ea"/>
                        <a:cs typeface="+mn-cs"/>
                      </a:endParaRPr>
                    </a:p>
                  </a:txBody>
                  <a:tcPr/>
                </a:tc>
                <a:tc>
                  <a:txBody>
                    <a:bodyPr/>
                    <a:lstStyle/>
                    <a:p>
                      <a:r>
                        <a:rPr lang="lt-LT" sz="1800" b="0" i="0" kern="1200" dirty="0">
                          <a:solidFill>
                            <a:schemeClr val="tx1"/>
                          </a:solidFill>
                          <a:effectLst/>
                          <a:latin typeface="+mn-lt"/>
                          <a:ea typeface="+mn-ea"/>
                          <a:cs typeface="+mn-cs"/>
                        </a:rPr>
                        <a:t> Kiekvienas pelenų rinkinys turi būti surenkamas po kiekvieno kremavimo ir dedamas į savo indą</a:t>
                      </a:r>
                      <a:endParaRPr lang="en-US" sz="1800" dirty="0"/>
                    </a:p>
                  </a:txBody>
                  <a:tcPr/>
                </a:tc>
                <a:extLst>
                  <a:ext uri="{0D108BD9-81ED-4DB2-BD59-A6C34878D82A}">
                    <a16:rowId xmlns:a16="http://schemas.microsoft.com/office/drawing/2014/main" val="2250628951"/>
                  </a:ext>
                </a:extLst>
              </a:tr>
            </a:tbl>
          </a:graphicData>
        </a:graphic>
      </p:graphicFrame>
      <p:sp>
        <p:nvSpPr>
          <p:cNvPr id="5" name="Slaidinumbri kohatäide 4"/>
          <p:cNvSpPr>
            <a:spLocks noGrp="1"/>
          </p:cNvSpPr>
          <p:nvPr>
            <p:ph type="sldNum" sz="quarter" idx="12"/>
          </p:nvPr>
        </p:nvSpPr>
        <p:spPr/>
        <p:txBody>
          <a:bodyPr/>
          <a:lstStyle/>
          <a:p>
            <a:fld id="{3A0DAF38-F59B-44BE-A4BA-1F0DF65E0B97}" type="slidenum">
              <a:rPr lang="lv-LV" smtClean="0"/>
              <a:t>7</a:t>
            </a:fld>
            <a:endParaRPr lang="lv-LV"/>
          </a:p>
        </p:txBody>
      </p:sp>
    </p:spTree>
    <p:extLst>
      <p:ext uri="{BB962C8B-B14F-4D97-AF65-F5344CB8AC3E}">
        <p14:creationId xmlns:p14="http://schemas.microsoft.com/office/powerpoint/2010/main" val="416626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alkiri 7"/>
          <p:cNvSpPr>
            <a:spLocks noGrp="1"/>
          </p:cNvSpPr>
          <p:nvPr>
            <p:ph type="ctrTitle"/>
          </p:nvPr>
        </p:nvSpPr>
        <p:spPr/>
        <p:txBody>
          <a:bodyPr/>
          <a:lstStyle/>
          <a:p>
            <a:r>
              <a:rPr lang="et-EE" dirty="0"/>
              <a:t>ATSPINDYS</a:t>
            </a:r>
            <a:endParaRPr lang="en-US" dirty="0"/>
          </a:p>
        </p:txBody>
      </p:sp>
      <p:sp>
        <p:nvSpPr>
          <p:cNvPr id="9" name="Alapealkiri 8"/>
          <p:cNvSpPr>
            <a:spLocks noGrp="1"/>
          </p:cNvSpPr>
          <p:nvPr>
            <p:ph type="subTitle" idx="1"/>
          </p:nvPr>
        </p:nvSpPr>
        <p:spPr/>
        <p:txBody>
          <a:bodyPr>
            <a:normAutofit/>
          </a:bodyPr>
          <a:lstStyle/>
          <a:p>
            <a:r>
              <a:rPr lang="lt-LT" sz="3600" dirty="0"/>
              <a:t>Su kokiais skirtingais laidotuvių ritualais teko susidurti?</a:t>
            </a:r>
            <a:endParaRPr lang="en-US" sz="3600" dirty="0"/>
          </a:p>
        </p:txBody>
      </p:sp>
      <p:sp>
        <p:nvSpPr>
          <p:cNvPr id="5" name="Slaidinumbri kohatäide 4"/>
          <p:cNvSpPr>
            <a:spLocks noGrp="1"/>
          </p:cNvSpPr>
          <p:nvPr>
            <p:ph type="sldNum" sz="quarter" idx="12"/>
          </p:nvPr>
        </p:nvSpPr>
        <p:spPr/>
        <p:txBody>
          <a:bodyPr/>
          <a:lstStyle/>
          <a:p>
            <a:fld id="{3A0DAF38-F59B-44BE-A4BA-1F0DF65E0B97}" type="slidenum">
              <a:rPr lang="lv-LV" smtClean="0"/>
              <a:t>8</a:t>
            </a:fld>
            <a:endParaRPr lang="lv-LV"/>
          </a:p>
        </p:txBody>
      </p:sp>
    </p:spTree>
    <p:extLst>
      <p:ext uri="{BB962C8B-B14F-4D97-AF65-F5344CB8AC3E}">
        <p14:creationId xmlns:p14="http://schemas.microsoft.com/office/powerpoint/2010/main" val="269568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a:t>Įsivaizduojamas pomirtinis gyvenimas</a:t>
            </a:r>
            <a:endParaRPr lang="en-US" dirty="0"/>
          </a:p>
        </p:txBody>
      </p:sp>
      <p:sp>
        <p:nvSpPr>
          <p:cNvPr id="3" name="Sisu kohatäide 2"/>
          <p:cNvSpPr>
            <a:spLocks noGrp="1"/>
          </p:cNvSpPr>
          <p:nvPr>
            <p:ph idx="1"/>
          </p:nvPr>
        </p:nvSpPr>
        <p:spPr>
          <a:xfrm>
            <a:off x="838200" y="1825625"/>
            <a:ext cx="5739581" cy="4351338"/>
          </a:xfrm>
        </p:spPr>
        <p:txBody>
          <a:bodyPr>
            <a:normAutofit fontScale="92500"/>
          </a:bodyPr>
          <a:lstStyle/>
          <a:p>
            <a:r>
              <a:rPr lang="lt-LT" dirty="0"/>
              <a:t>Žmogaus protas yra linkęs priimti pomirtinio gyvenimo įsitikinimus</a:t>
            </a:r>
          </a:p>
          <a:p>
            <a:r>
              <a:rPr lang="lt-LT" dirty="0"/>
              <a:t>Net kai kurie, kurie teigia esantys išnykę (t. Y. Manydami, kad visos psichinės ir fizinės būsenos nutrūksta mirus), netyčia teigia, kad kai kurios psichinės būsenos (pvz., Palikėjas žinodamas, kad jis mirė) tęsiasi ir po mirties</a:t>
            </a:r>
          </a:p>
          <a:p>
            <a:r>
              <a:rPr lang="lt-LT" dirty="0"/>
              <a:t>Šie atradimai rodo, kad žmogaus protas tinka intuityviai priimti turinio, susijusio su gyvenimu už kapo, įvedimą</a:t>
            </a:r>
            <a:endParaRPr lang="et-EE" dirty="0"/>
          </a:p>
          <a:p>
            <a:endParaRPr lang="en-US" dirty="0"/>
          </a:p>
        </p:txBody>
      </p:sp>
      <p:sp>
        <p:nvSpPr>
          <p:cNvPr id="4" name="Slaidinumbri kohatäide 3"/>
          <p:cNvSpPr>
            <a:spLocks noGrp="1"/>
          </p:cNvSpPr>
          <p:nvPr>
            <p:ph type="sldNum" sz="quarter" idx="12"/>
          </p:nvPr>
        </p:nvSpPr>
        <p:spPr/>
        <p:txBody>
          <a:bodyPr/>
          <a:lstStyle/>
          <a:p>
            <a:fld id="{3A0DAF38-F59B-44BE-A4BA-1F0DF65E0B97}" type="slidenum">
              <a:rPr lang="lv-LV" smtClean="0"/>
              <a:t>9</a:t>
            </a:fld>
            <a:endParaRPr lang="lv-LV"/>
          </a:p>
        </p:txBody>
      </p:sp>
      <p:pic>
        <p:nvPicPr>
          <p:cNvPr id="5" name="Pilt 4"/>
          <p:cNvPicPr>
            <a:picLocks noChangeAspect="1"/>
          </p:cNvPicPr>
          <p:nvPr/>
        </p:nvPicPr>
        <p:blipFill>
          <a:blip r:embed="rId3"/>
          <a:stretch>
            <a:fillRect/>
          </a:stretch>
        </p:blipFill>
        <p:spPr>
          <a:xfrm>
            <a:off x="7390400" y="1825625"/>
            <a:ext cx="4309986" cy="2873324"/>
          </a:xfrm>
          <a:prstGeom prst="rect">
            <a:avLst/>
          </a:prstGeom>
        </p:spPr>
      </p:pic>
    </p:spTree>
    <p:extLst>
      <p:ext uri="{BB962C8B-B14F-4D97-AF65-F5344CB8AC3E}">
        <p14:creationId xmlns:p14="http://schemas.microsoft.com/office/powerpoint/2010/main" val="8399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4597</Words>
  <Application>Microsoft Office PowerPoint</Application>
  <PresentationFormat>Widescreen</PresentationFormat>
  <Paragraphs>209</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PASIRUOŠĘS PALIKTI</vt:lpstr>
      <vt:lpstr>Mirties supratimo ugdymas</vt:lpstr>
      <vt:lpstr>Mirtis ir socialinis gyvenimas</vt:lpstr>
      <vt:lpstr>APMĄSTYMAS</vt:lpstr>
      <vt:lpstr>Laidotuvių ritualai iš viso pasaulio</vt:lpstr>
      <vt:lpstr>Laidotuvių ritualai iš viso pasaulio</vt:lpstr>
      <vt:lpstr>Mitai ir faktai apie laidotuves</vt:lpstr>
      <vt:lpstr>ATSPINDYS</vt:lpstr>
      <vt:lpstr>Įsivaizduojamas pomirtinis gyvenimas</vt:lpstr>
      <vt:lpstr>Netoli mirties patirtis (NDE)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Displeja pielāgošana</dc:title>
  <dc:creator>Martins</dc:creator>
  <cp:lastModifiedBy>37069882668</cp:lastModifiedBy>
  <cp:revision>116</cp:revision>
  <dcterms:created xsi:type="dcterms:W3CDTF">2020-12-09T08:24:32Z</dcterms:created>
  <dcterms:modified xsi:type="dcterms:W3CDTF">2021-08-01T15:17:50Z</dcterms:modified>
</cp:coreProperties>
</file>